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8" r:id="rId4"/>
    <p:sldId id="259" r:id="rId5"/>
    <p:sldId id="260" r:id="rId6"/>
    <p:sldId id="257" r:id="rId7"/>
    <p:sldId id="271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B7E82-8203-6C47-BC2E-E46F1EEF5D4F}" type="datetimeFigureOut">
              <a:rPr lang="en-US" smtClean="0"/>
              <a:t>5/4/17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3A47A-E80C-2340-9C71-73CD9EB5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90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information can be used in discussion, the figure may be as supplementary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3A47A-E80C-2340-9C71-73CD9EB568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7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9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3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0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2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9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4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7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8CEE6-6A46-DC4F-BEB7-723AA754B222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D031A-28F0-9D4D-B9EA-FF2E5C2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4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modERN</a:t>
            </a:r>
            <a:r>
              <a:rPr lang="en-US" dirty="0" smtClean="0"/>
              <a:t> Updates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Jinrui</a:t>
            </a:r>
            <a:endParaRPr lang="en-US" dirty="0" smtClean="0"/>
          </a:p>
          <a:p>
            <a:r>
              <a:rPr lang="en-US" dirty="0" smtClean="0"/>
              <a:t>May 4</a:t>
            </a:r>
            <a:r>
              <a:rPr lang="en-US" baseline="30000" dirty="0" smtClean="0"/>
              <a:t>th</a:t>
            </a:r>
            <a:r>
              <a:rPr lang="en-US" dirty="0" smtClean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205110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DIOPT slaves 9 predictors, including </a:t>
            </a:r>
            <a:r>
              <a:rPr lang="en-US" dirty="0" err="1" smtClean="0"/>
              <a:t>Compara</a:t>
            </a:r>
            <a:r>
              <a:rPr lang="en-US" dirty="0" smtClean="0"/>
              <a:t> to detect </a:t>
            </a:r>
            <a:r>
              <a:rPr lang="en-US" dirty="0" err="1" smtClean="0"/>
              <a:t>orthologs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finds 109 fly TFs involved in 310 fly-worm pairs, with relaxed cutoff</a:t>
            </a:r>
          </a:p>
        </p:txBody>
      </p:sp>
    </p:spTree>
    <p:extLst>
      <p:ext uri="{BB962C8B-B14F-4D97-AF65-F5344CB8AC3E}">
        <p14:creationId xmlns:p14="http://schemas.microsoft.com/office/powerpoint/2010/main" val="45539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binding sites (i.e. sig. peaks) varies among TFs</a:t>
            </a:r>
          </a:p>
          <a:p>
            <a:endParaRPr lang="en-US" dirty="0"/>
          </a:p>
          <a:p>
            <a:r>
              <a:rPr lang="en-US" dirty="0" smtClean="0"/>
              <a:t>Expression features correlated with the variation</a:t>
            </a:r>
          </a:p>
        </p:txBody>
      </p:sp>
    </p:spTree>
    <p:extLst>
      <p:ext uri="{BB962C8B-B14F-4D97-AF65-F5344CB8AC3E}">
        <p14:creationId xmlns:p14="http://schemas.microsoft.com/office/powerpoint/2010/main" val="260088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296"/>
            <a:ext cx="8229600" cy="64380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TF abundance and the number of binding sites?</a:t>
            </a:r>
          </a:p>
          <a:p>
            <a:r>
              <a:rPr lang="en-US" sz="2800" dirty="0" smtClean="0"/>
              <a:t>Data used</a:t>
            </a:r>
          </a:p>
          <a:p>
            <a:pPr lvl="1"/>
            <a:r>
              <a:rPr lang="en-US" sz="2400" dirty="0" err="1" smtClean="0"/>
              <a:t>ChIP-seq</a:t>
            </a:r>
            <a:r>
              <a:rPr lang="en-US" sz="2400" dirty="0" smtClean="0"/>
              <a:t> of embryo stage (E0-24)</a:t>
            </a:r>
          </a:p>
          <a:p>
            <a:pPr lvl="1"/>
            <a:r>
              <a:rPr lang="en-US" sz="2400" dirty="0" smtClean="0"/>
              <a:t>TF </a:t>
            </a:r>
            <a:r>
              <a:rPr lang="en-US" sz="2400" dirty="0" smtClean="0"/>
              <a:t>abundance is </a:t>
            </a:r>
            <a:r>
              <a:rPr lang="en-US" sz="2400" dirty="0" err="1" smtClean="0"/>
              <a:t>ave.</a:t>
            </a:r>
            <a:r>
              <a:rPr lang="en-US" sz="2400" dirty="0" smtClean="0"/>
              <a:t> </a:t>
            </a:r>
            <a:r>
              <a:rPr lang="en-US" sz="2400" dirty="0" smtClean="0"/>
              <a:t>RPKM from RNA-</a:t>
            </a:r>
            <a:r>
              <a:rPr lang="en-US" sz="2400" dirty="0" err="1" smtClean="0"/>
              <a:t>seq</a:t>
            </a:r>
            <a:r>
              <a:rPr lang="en-US" sz="2400" dirty="0" smtClean="0"/>
              <a:t> </a:t>
            </a:r>
            <a:r>
              <a:rPr lang="en-US" sz="2400" dirty="0" smtClean="0"/>
              <a:t>data </a:t>
            </a:r>
            <a:r>
              <a:rPr lang="en-US" sz="2400" dirty="0" smtClean="0"/>
              <a:t>from </a:t>
            </a:r>
            <a:r>
              <a:rPr lang="en-US" sz="2400" dirty="0" smtClean="0"/>
              <a:t>embryo </a:t>
            </a:r>
            <a:r>
              <a:rPr lang="en-US" sz="2400" dirty="0" smtClean="0"/>
              <a:t>stage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pPr marL="914400" lvl="2" indent="0">
              <a:buNone/>
            </a:pPr>
            <a:r>
              <a:rPr lang="en-US" sz="2000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985" y="2410452"/>
            <a:ext cx="4782777" cy="40881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67399" y="2490021"/>
            <a:ext cx="204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Rho = 0.11, p = 0.22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08172" y="2874422"/>
            <a:ext cx="133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Sample: 117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26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43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TF abundance and binding site occupancy?</a:t>
            </a:r>
          </a:p>
          <a:p>
            <a:pPr lvl="1"/>
            <a:r>
              <a:rPr lang="en-US" dirty="0" smtClean="0"/>
              <a:t>The occupancy is, in binding site regions, the difference of reads per million </a:t>
            </a:r>
            <a:r>
              <a:rPr lang="en-US" dirty="0" err="1" smtClean="0"/>
              <a:t>btwn</a:t>
            </a:r>
            <a:r>
              <a:rPr lang="en-US" dirty="0" smtClean="0"/>
              <a:t> IP and control </a:t>
            </a:r>
          </a:p>
          <a:p>
            <a:endParaRPr lang="en-US" dirty="0"/>
          </a:p>
          <a:p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493" y="2179294"/>
            <a:ext cx="5232400" cy="4521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67399" y="2490021"/>
            <a:ext cx="204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Rho = 0.19, p = 0.03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08172" y="2874422"/>
            <a:ext cx="133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Sample: 117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97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factors vanish the correlation (but fail)</a:t>
            </a:r>
          </a:p>
          <a:p>
            <a:pPr lvl="1"/>
            <a:r>
              <a:rPr lang="en-US" dirty="0" smtClean="0"/>
              <a:t>RPKM not equal to protein abundance of TF</a:t>
            </a:r>
          </a:p>
          <a:p>
            <a:pPr lvl="1"/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(</a:t>
            </a:r>
            <a:r>
              <a:rPr lang="en-US" dirty="0" err="1" smtClean="0"/>
              <a:t>ave.</a:t>
            </a:r>
            <a:r>
              <a:rPr lang="en-US" dirty="0" smtClean="0"/>
              <a:t> over embryogenesis) and </a:t>
            </a:r>
            <a:r>
              <a:rPr lang="en-US" dirty="0" err="1" smtClean="0"/>
              <a:t>ChIP-seq</a:t>
            </a:r>
            <a:r>
              <a:rPr lang="en-US" dirty="0" smtClean="0"/>
              <a:t> (one time point of embryo?) </a:t>
            </a:r>
            <a:r>
              <a:rPr lang="en-US" dirty="0" smtClean="0"/>
              <a:t>are not done at the same </a:t>
            </a:r>
            <a:r>
              <a:rPr lang="en-US" dirty="0" smtClean="0"/>
              <a:t>developmental time point</a:t>
            </a:r>
            <a:endParaRPr lang="en-US" dirty="0" smtClean="0"/>
          </a:p>
          <a:p>
            <a:pPr lvl="1"/>
            <a:r>
              <a:rPr lang="en-US" dirty="0" smtClean="0"/>
              <a:t>Multiple cell types in embryo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TF lowly expressed in each cell type but have specific binding sites =&gt; lowly expressed TF have many binding sites</a:t>
            </a:r>
          </a:p>
        </p:txBody>
      </p:sp>
    </p:spTree>
    <p:extLst>
      <p:ext uri="{BB962C8B-B14F-4D97-AF65-F5344CB8AC3E}">
        <p14:creationId xmlns:p14="http://schemas.microsoft.com/office/powerpoint/2010/main" val="84797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6700"/>
            <a:ext cx="8229600" cy="6237514"/>
          </a:xfrm>
        </p:spPr>
        <p:txBody>
          <a:bodyPr>
            <a:normAutofit/>
          </a:bodyPr>
          <a:lstStyle/>
          <a:p>
            <a:r>
              <a:rPr lang="en-US" dirty="0" smtClean="0"/>
              <a:t>TF expressed in multiple tissues and number of binding sites?</a:t>
            </a:r>
          </a:p>
          <a:p>
            <a:pPr lvl="1"/>
            <a:r>
              <a:rPr lang="en-US" dirty="0" smtClean="0"/>
              <a:t>Lack of clear hypothesis</a:t>
            </a:r>
          </a:p>
          <a:p>
            <a:pPr lvl="2"/>
            <a:r>
              <a:rPr lang="en-US" dirty="0" smtClean="0"/>
              <a:t>Highly expressed genes in all tissues have many binding sites?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Lack of data</a:t>
            </a:r>
          </a:p>
          <a:p>
            <a:pPr lvl="2"/>
            <a:r>
              <a:rPr lang="en-US" dirty="0" smtClean="0"/>
              <a:t>Currently, only 30 fly TFs and 15 tissues/cell lines at L3 stages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To figure out the expression-binding pattern, use machine learning (TSNE) for single cell RNA-</a:t>
            </a:r>
            <a:r>
              <a:rPr lang="en-US" dirty="0" err="1" smtClean="0"/>
              <a:t>seq</a:t>
            </a:r>
            <a:r>
              <a:rPr lang="en-US" dirty="0" smtClean="0"/>
              <a:t> of a whole organism?</a:t>
            </a:r>
          </a:p>
        </p:txBody>
      </p:sp>
    </p:spTree>
    <p:extLst>
      <p:ext uri="{BB962C8B-B14F-4D97-AF65-F5344CB8AC3E}">
        <p14:creationId xmlns:p14="http://schemas.microsoft.com/office/powerpoint/2010/main" val="2392726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4836208" cy="6875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57983" y="504457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Hsap1 </a:t>
            </a:r>
            <a:r>
              <a:rPr lang="en-US" dirty="0" err="1" smtClean="0"/>
              <a:t>vs</a:t>
            </a:r>
            <a:r>
              <a:rPr lang="en-US" dirty="0" smtClean="0"/>
              <a:t> Mmus1 are 1to1 </a:t>
            </a:r>
            <a:r>
              <a:rPr lang="en-US" dirty="0" err="1" smtClean="0"/>
              <a:t>orthologs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75591" y="2692079"/>
            <a:ext cx="3363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Hsap2/Hsap2’ </a:t>
            </a:r>
            <a:r>
              <a:rPr lang="en-US" dirty="0" err="1" smtClean="0"/>
              <a:t>vs</a:t>
            </a:r>
            <a:r>
              <a:rPr lang="en-US" dirty="0" smtClean="0"/>
              <a:t> Mmus2/Mmus2’</a:t>
            </a:r>
          </a:p>
          <a:p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 err="1" smtClean="0"/>
              <a:t>manyToMany</a:t>
            </a:r>
            <a:r>
              <a:rPr lang="en-US" dirty="0" smtClean="0"/>
              <a:t> </a:t>
            </a:r>
            <a:r>
              <a:rPr lang="en-US" dirty="0" err="1" smtClean="0"/>
              <a:t>orthologs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29828" y="5366762"/>
            <a:ext cx="2633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Hsap3 </a:t>
            </a:r>
            <a:r>
              <a:rPr lang="en-US" dirty="0" err="1" smtClean="0"/>
              <a:t>vs</a:t>
            </a:r>
            <a:r>
              <a:rPr lang="en-US" dirty="0" smtClean="0"/>
              <a:t> Mmus3/Mmus3’</a:t>
            </a:r>
          </a:p>
          <a:p>
            <a:r>
              <a:rPr lang="en-US" dirty="0"/>
              <a:t>a</a:t>
            </a:r>
            <a:r>
              <a:rPr lang="en-US" dirty="0" smtClean="0"/>
              <a:t>re 1ToMany </a:t>
            </a:r>
            <a:r>
              <a:rPr lang="en-US" dirty="0" err="1" smtClean="0"/>
              <a:t>orthologs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1326" y="93655"/>
            <a:ext cx="2489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Tree-based method: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Compara</a:t>
            </a:r>
            <a:r>
              <a:rPr lang="en-US" b="1" dirty="0" smtClean="0"/>
              <a:t> from </a:t>
            </a:r>
            <a:r>
              <a:rPr lang="en-US" b="1" dirty="0" err="1" smtClean="0"/>
              <a:t>Ensembl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773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7422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Tree-based method is superior to sequence similarity method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Tree-based: </a:t>
            </a:r>
            <a:r>
              <a:rPr lang="en-US" dirty="0" err="1" smtClean="0"/>
              <a:t>Compara</a:t>
            </a:r>
            <a:r>
              <a:rPr lang="en-US" dirty="0" smtClean="0"/>
              <a:t> =&gt; 9989 orthologous pairs,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Similarity based: OMA =&gt; 5074 orthologous pairs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Fly-worm </a:t>
            </a:r>
            <a:r>
              <a:rPr lang="en-US" dirty="0" err="1" smtClean="0"/>
              <a:t>orthologs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50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Compara’s</a:t>
            </a:r>
            <a:r>
              <a:rPr lang="en-US" dirty="0" smtClean="0"/>
              <a:t> 9989 pairs</a:t>
            </a:r>
          </a:p>
          <a:p>
            <a:pPr lvl="1"/>
            <a:r>
              <a:rPr lang="en-US" dirty="0" smtClean="0"/>
              <a:t>5461 fly genes </a:t>
            </a:r>
            <a:r>
              <a:rPr lang="en-US" dirty="0" err="1" smtClean="0"/>
              <a:t>vs</a:t>
            </a:r>
            <a:r>
              <a:rPr lang="en-US" dirty="0" smtClean="0"/>
              <a:t> 5904 worm genes</a:t>
            </a:r>
          </a:p>
          <a:p>
            <a:endParaRPr lang="en-US" dirty="0" smtClean="0"/>
          </a:p>
          <a:p>
            <a:r>
              <a:rPr lang="en-US" dirty="0" err="1" smtClean="0"/>
              <a:t>modERN</a:t>
            </a:r>
            <a:r>
              <a:rPr lang="en-US" dirty="0" smtClean="0"/>
              <a:t> TFs </a:t>
            </a:r>
          </a:p>
          <a:p>
            <a:pPr lvl="1"/>
            <a:r>
              <a:rPr lang="en-US" dirty="0" smtClean="0"/>
              <a:t>239 fly TF </a:t>
            </a:r>
            <a:r>
              <a:rPr lang="en-US" dirty="0" err="1" smtClean="0"/>
              <a:t>vs</a:t>
            </a:r>
            <a:r>
              <a:rPr lang="en-US" dirty="0" smtClean="0"/>
              <a:t> 141 worm TFs =&gt; 23 orthologous pairs, using the </a:t>
            </a:r>
            <a:r>
              <a:rPr lang="en-US" dirty="0" err="1" smtClean="0"/>
              <a:t>Compara</a:t>
            </a:r>
            <a:r>
              <a:rPr lang="en-US" dirty="0" smtClean="0"/>
              <a:t> pairs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 most, 31/239 fly TFs have worm </a:t>
            </a:r>
            <a:r>
              <a:rPr lang="en-US" dirty="0" err="1" smtClean="0"/>
              <a:t>orthologs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812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407</Words>
  <Application>Microsoft Macintosh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modERN Updates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Fly-worm orthologs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Jin-rui Xu</dc:creator>
  <cp:lastModifiedBy>Jin-rui Xu</cp:lastModifiedBy>
  <cp:revision>110</cp:revision>
  <dcterms:created xsi:type="dcterms:W3CDTF">2017-05-03T17:22:14Z</dcterms:created>
  <dcterms:modified xsi:type="dcterms:W3CDTF">2017-05-04T16:57:51Z</dcterms:modified>
</cp:coreProperties>
</file>