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745"/>
  </p:normalViewPr>
  <p:slideViewPr>
    <p:cSldViewPr snapToGrid="0" snapToObjects="1">
      <p:cViewPr>
        <p:scale>
          <a:sx n="77" d="100"/>
          <a:sy n="77" d="100"/>
        </p:scale>
        <p:origin x="1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16A68-C036-4A42-8A4F-710F7FF396E6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4D234-FEB3-F244-88A8-689A643D1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Key factors influencing driver discovery in non-coding regions of the genome: </a:t>
            </a:r>
            <a:r>
              <a:rPr lang="en-US" dirty="0" smtClean="0"/>
              <a:t>A) Connection</a:t>
            </a:r>
            <a:r>
              <a:rPr lang="en-US" baseline="0" dirty="0" smtClean="0"/>
              <a:t> between multiple exons (green blocks) in the coding regions is well defined. Connection of promoter and other CREs (cis-regulatory elements) for genes are not well defined. Moreover the length of functional territory/motif (L) is much smaller compared to the entire CRE peak. B) Impact of number (N) and length of promoter (L) on the power of driver discovery: 1) solid black , 2) dotted black  and 3) dashed black lines correspond to power curve when number of promoters(N) are 20K, </a:t>
            </a:r>
            <a:r>
              <a:rPr lang="en-US" baseline="0" dirty="0" smtClean="0"/>
              <a:t>1000 </a:t>
            </a:r>
            <a:r>
              <a:rPr lang="en-US" baseline="0" dirty="0" smtClean="0"/>
              <a:t>and 40K, respectively. Solid red line corresponds to power curve when mutations are aggregated over promoter core instead of entire promoter length.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C194-39AA-A542-B64E-C4C6C18447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Key factors influencing driver discovery in non-coding regions of the genome: </a:t>
            </a:r>
            <a:r>
              <a:rPr lang="en-US" dirty="0" smtClean="0"/>
              <a:t>A) Connection</a:t>
            </a:r>
            <a:r>
              <a:rPr lang="en-US" baseline="0" dirty="0" smtClean="0"/>
              <a:t> between multiple exons (green blocks) in the coding regions is well defined. Connection of promoter and other CREs (cis-regulatory elements) for genes are not well defined. Moreover the length of functional territory/motif (L) is much smaller compared to the entire CRE peak. B) Impact of number (N) and length of promoter (L) on the power of driver discovery: 1) solid black , 2) dotted black  and 3) dashed black lines correspond to power curve when number of promoters(N) are 20K, </a:t>
            </a:r>
            <a:r>
              <a:rPr lang="en-US" baseline="0" dirty="0" smtClean="0"/>
              <a:t>1000 </a:t>
            </a:r>
            <a:r>
              <a:rPr lang="en-US" baseline="0" dirty="0" smtClean="0"/>
              <a:t>and 40K, respectively. Solid red line corresponds to power curve when mutations are aggregated over promoter core instead of entire promoter length.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C194-39AA-A542-B64E-C4C6C18447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5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8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0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8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9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9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1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7316" y="5173154"/>
            <a:ext cx="629188" cy="230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9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CT</a:t>
            </a: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1845497" y="4802481"/>
            <a:ext cx="2115879" cy="294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67316" y="4800979"/>
            <a:ext cx="629188" cy="294323"/>
          </a:xfrm>
          <a:prstGeom prst="rect">
            <a:avLst/>
          </a:prstGeom>
          <a:pattFill prst="pct80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4" r="8009" b="62425"/>
          <a:stretch/>
        </p:blipFill>
        <p:spPr>
          <a:xfrm flipH="1">
            <a:off x="62881" y="6298703"/>
            <a:ext cx="9314121" cy="467737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1834863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1376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669512" y="437409"/>
            <a:ext cx="40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B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9" t="14245" r="16072" b="7350"/>
          <a:stretch/>
        </p:blipFill>
        <p:spPr>
          <a:xfrm>
            <a:off x="7598966" y="806741"/>
            <a:ext cx="4593034" cy="31989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" r="1476" b="859"/>
          <a:stretch/>
        </p:blipFill>
        <p:spPr>
          <a:xfrm>
            <a:off x="336061" y="381892"/>
            <a:ext cx="6532935" cy="37465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677" y="500185"/>
            <a:ext cx="39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A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67316" y="4724629"/>
            <a:ext cx="6291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17814" y="4481270"/>
            <a:ext cx="32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L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93438" y="4118665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8587" y="3995962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n=2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56521" y="397291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n=3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65885" y="514353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965" y="69842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 - 1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845498" y="4091093"/>
            <a:ext cx="1121817" cy="709886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67315" y="4089591"/>
            <a:ext cx="994061" cy="711388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3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7316" y="5173154"/>
            <a:ext cx="629188" cy="230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9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CT</a:t>
            </a: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1845497" y="4802481"/>
            <a:ext cx="2115879" cy="294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67316" y="4800979"/>
            <a:ext cx="629188" cy="294323"/>
          </a:xfrm>
          <a:prstGeom prst="rect">
            <a:avLst/>
          </a:prstGeom>
          <a:pattFill prst="pct80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4" r="8009" b="62425"/>
          <a:stretch/>
        </p:blipFill>
        <p:spPr>
          <a:xfrm flipH="1">
            <a:off x="62881" y="6298703"/>
            <a:ext cx="9314121" cy="467737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1834863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1376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669512" y="437409"/>
            <a:ext cx="40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B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" r="1476" b="859"/>
          <a:stretch/>
        </p:blipFill>
        <p:spPr>
          <a:xfrm>
            <a:off x="336061" y="381892"/>
            <a:ext cx="6532935" cy="37465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677" y="500185"/>
            <a:ext cx="39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A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67316" y="4724629"/>
            <a:ext cx="6291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17814" y="4481270"/>
            <a:ext cx="32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L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89239" y="4123583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8587" y="3995962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n=2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56521" y="397291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n=3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65885" y="514353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965" y="69842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 - 1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0" r="19155" b="4555"/>
          <a:stretch/>
        </p:blipFill>
        <p:spPr>
          <a:xfrm>
            <a:off x="8120742" y="729797"/>
            <a:ext cx="3805789" cy="48001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29" t="36105" r="10749" b="39185"/>
          <a:stretch/>
        </p:blipFill>
        <p:spPr>
          <a:xfrm>
            <a:off x="10665111" y="1946568"/>
            <a:ext cx="343138" cy="12427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008249" y="1993326"/>
            <a:ext cx="918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Arial" charset="0"/>
                <a:ea typeface="Arial" charset="0"/>
                <a:cs typeface="Arial" charset="0"/>
              </a:rPr>
              <a:t>N=20K, L=650</a:t>
            </a:r>
            <a:endParaRPr 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008248" y="2319930"/>
            <a:ext cx="918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smtClean="0">
                <a:latin typeface="Arial" charset="0"/>
                <a:ea typeface="Arial" charset="0"/>
                <a:cs typeface="Arial" charset="0"/>
              </a:rPr>
              <a:t>N=100, </a:t>
            </a:r>
            <a:r>
              <a:rPr lang="en-US" sz="800" b="1" dirty="0" smtClean="0">
                <a:latin typeface="Arial" charset="0"/>
                <a:ea typeface="Arial" charset="0"/>
                <a:cs typeface="Arial" charset="0"/>
              </a:rPr>
              <a:t>L=650</a:t>
            </a:r>
            <a:endParaRPr 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995165" y="2589783"/>
            <a:ext cx="918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Arial" charset="0"/>
                <a:ea typeface="Arial" charset="0"/>
                <a:cs typeface="Arial" charset="0"/>
              </a:rPr>
              <a:t>N=400K, L=650</a:t>
            </a:r>
            <a:endParaRPr 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995164" y="2882171"/>
            <a:ext cx="918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Arial" charset="0"/>
                <a:ea typeface="Arial" charset="0"/>
                <a:cs typeface="Arial" charset="0"/>
              </a:rPr>
              <a:t>N=20K, L=450</a:t>
            </a:r>
            <a:endParaRPr 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845498" y="4091093"/>
            <a:ext cx="1121817" cy="709886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67315" y="4089591"/>
            <a:ext cx="994061" cy="711388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626216" y="5574390"/>
            <a:ext cx="136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Sample size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7205595" y="3103866"/>
            <a:ext cx="136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Power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329</Words>
  <Application>Microsoft Macintosh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Hebrew Scholar</vt:lpstr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2017-05-02T23:58:01Z</dcterms:created>
  <dcterms:modified xsi:type="dcterms:W3CDTF">2017-05-04T01:25:23Z</dcterms:modified>
</cp:coreProperties>
</file>