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04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6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7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8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3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8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6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2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5BEB1-D489-A546-BE3C-2047A2B4F942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1DA2E-7543-2640-8777-210D06ADA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ezgif.com-video-to-gif-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30300"/>
            <a:ext cx="8128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1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Yale University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Lilly  Reich </dc:creator>
  <cp:lastModifiedBy>Lilly  Reich </cp:lastModifiedBy>
  <cp:revision>4</cp:revision>
  <dcterms:created xsi:type="dcterms:W3CDTF">2017-05-03T13:36:35Z</dcterms:created>
  <dcterms:modified xsi:type="dcterms:W3CDTF">2017-05-03T15:47:43Z</dcterms:modified>
</cp:coreProperties>
</file>