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3"/>
    <p:restoredTop sz="93151"/>
  </p:normalViewPr>
  <p:slideViewPr>
    <p:cSldViewPr snapToGrid="0" snapToObjects="1">
      <p:cViewPr varScale="1">
        <p:scale>
          <a:sx n="93" d="100"/>
          <a:sy n="93" d="100"/>
        </p:scale>
        <p:origin x="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9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6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8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5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4BCF2-6017-FC49-99CD-60AE65A16DB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5C213-9852-114C-A8EC-25556699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3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2742" y="812800"/>
            <a:ext cx="494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Trimming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predicted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enhancer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region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573" y="1605280"/>
            <a:ext cx="2525487" cy="19123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703" y="3148276"/>
            <a:ext cx="299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H3K27ac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signal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4702" y="4042548"/>
            <a:ext cx="299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Matched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Filter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prediction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38135" y="4227214"/>
            <a:ext cx="35023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38135" y="3474064"/>
            <a:ext cx="35023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91047" y="4086092"/>
            <a:ext cx="2264228" cy="184666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4702" y="4752154"/>
            <a:ext cx="299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double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peaks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38135" y="4962150"/>
            <a:ext cx="35023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570018" y="2002971"/>
            <a:ext cx="21772" cy="295917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039589" y="1988527"/>
            <a:ext cx="21772" cy="295917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0018" y="4817470"/>
            <a:ext cx="1469571" cy="20999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94702" y="5443546"/>
            <a:ext cx="299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Extend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around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trough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538135" y="5649984"/>
            <a:ext cx="35023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riangle 19"/>
          <p:cNvSpPr/>
          <p:nvPr/>
        </p:nvSpPr>
        <p:spPr>
          <a:xfrm rot="10800000">
            <a:off x="5262918" y="2541665"/>
            <a:ext cx="194594" cy="17925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343519" y="2747624"/>
            <a:ext cx="21772" cy="295917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365291" y="5569528"/>
            <a:ext cx="369740" cy="16516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4983676" y="5584891"/>
            <a:ext cx="377657" cy="1524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169476" y="773302"/>
            <a:ext cx="4949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Intersect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with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DHS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peaks</a:t>
            </a:r>
            <a:endParaRPr lang="en-US" sz="2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74" y="1831890"/>
            <a:ext cx="3094679" cy="2343327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8380547" y="4116317"/>
            <a:ext cx="35023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09519" y="5238589"/>
            <a:ext cx="182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DHS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track</a:t>
            </a:r>
            <a:r>
              <a:rPr lang="zh-CN" altLang="en-US" dirty="0" smtClean="0"/>
              <a:t> 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394402" y="5174906"/>
            <a:ext cx="35023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9677641" y="5081784"/>
            <a:ext cx="581891" cy="18624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496237" y="5081784"/>
            <a:ext cx="581891" cy="18624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8" idx="1"/>
          </p:cNvCxnSpPr>
          <p:nvPr/>
        </p:nvCxnSpPr>
        <p:spPr>
          <a:xfrm>
            <a:off x="9677639" y="4116317"/>
            <a:ext cx="2" cy="10585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259530" y="4132020"/>
            <a:ext cx="2" cy="10585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476136" y="4132020"/>
            <a:ext cx="2" cy="10585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078126" y="4154025"/>
            <a:ext cx="2" cy="10585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3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DengXian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5</cp:revision>
  <dcterms:created xsi:type="dcterms:W3CDTF">2017-04-26T19:37:38Z</dcterms:created>
  <dcterms:modified xsi:type="dcterms:W3CDTF">2017-05-03T18:21:03Z</dcterms:modified>
</cp:coreProperties>
</file>