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33"/>
    <p:restoredTop sz="93151"/>
  </p:normalViewPr>
  <p:slideViewPr>
    <p:cSldViewPr snapToGrid="0" snapToObjects="1">
      <p:cViewPr varScale="1">
        <p:scale>
          <a:sx n="93" d="100"/>
          <a:sy n="93" d="100"/>
        </p:scale>
        <p:origin x="6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BCF2-6017-FC49-99CD-60AE65A16DB6}" type="datetimeFigureOut">
              <a:rPr lang="en-US" smtClean="0"/>
              <a:t>5/3/17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C213-9852-114C-A8EC-25556699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BCF2-6017-FC49-99CD-60AE65A16DB6}" type="datetimeFigureOut">
              <a:rPr lang="en-US" smtClean="0"/>
              <a:t>5/3/17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C213-9852-114C-A8EC-25556699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3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BCF2-6017-FC49-99CD-60AE65A16DB6}" type="datetimeFigureOut">
              <a:rPr lang="en-US" smtClean="0"/>
              <a:t>5/3/17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C213-9852-114C-A8EC-25556699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9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BCF2-6017-FC49-99CD-60AE65A16DB6}" type="datetimeFigureOut">
              <a:rPr lang="en-US" smtClean="0"/>
              <a:t>5/3/17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C213-9852-114C-A8EC-25556699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96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BCF2-6017-FC49-99CD-60AE65A16DB6}" type="datetimeFigureOut">
              <a:rPr lang="en-US" smtClean="0"/>
              <a:t>5/3/17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C213-9852-114C-A8EC-25556699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41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BCF2-6017-FC49-99CD-60AE65A16DB6}" type="datetimeFigureOut">
              <a:rPr lang="en-US" smtClean="0"/>
              <a:t>5/3/17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C213-9852-114C-A8EC-25556699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44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BCF2-6017-FC49-99CD-60AE65A16DB6}" type="datetimeFigureOut">
              <a:rPr lang="en-US" smtClean="0"/>
              <a:t>5/3/17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C213-9852-114C-A8EC-25556699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25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BCF2-6017-FC49-99CD-60AE65A16DB6}" type="datetimeFigureOut">
              <a:rPr lang="en-US" smtClean="0"/>
              <a:t>5/3/17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C213-9852-114C-A8EC-25556699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29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BCF2-6017-FC49-99CD-60AE65A16DB6}" type="datetimeFigureOut">
              <a:rPr lang="en-US" smtClean="0"/>
              <a:t>5/3/17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C213-9852-114C-A8EC-25556699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6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BCF2-6017-FC49-99CD-60AE65A16DB6}" type="datetimeFigureOut">
              <a:rPr lang="en-US" smtClean="0"/>
              <a:t>5/3/17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C213-9852-114C-A8EC-25556699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8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BCF2-6017-FC49-99CD-60AE65A16DB6}" type="datetimeFigureOut">
              <a:rPr lang="en-US" smtClean="0"/>
              <a:t>5/3/17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C213-9852-114C-A8EC-25556699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56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4BCF2-6017-FC49-99CD-60AE65A16DB6}" type="datetimeFigureOut">
              <a:rPr lang="en-US" smtClean="0"/>
              <a:t>5/3/17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5C213-9852-114C-A8EC-25556699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3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2742" y="812800"/>
            <a:ext cx="494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Trimming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predicted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enhancer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region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573" y="1605280"/>
            <a:ext cx="2525487" cy="19123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94703" y="3148276"/>
            <a:ext cx="2998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Based</a:t>
            </a:r>
            <a:r>
              <a:rPr lang="zh-CN" altLang="en-US" dirty="0" smtClean="0"/>
              <a:t> </a:t>
            </a:r>
            <a:r>
              <a:rPr lang="en-US" altLang="zh-CN" dirty="0" smtClean="0"/>
              <a:t>on</a:t>
            </a:r>
            <a:r>
              <a:rPr lang="zh-CN" altLang="en-US" dirty="0" smtClean="0"/>
              <a:t> </a:t>
            </a:r>
            <a:r>
              <a:rPr lang="en-US" altLang="zh-CN" dirty="0" smtClean="0"/>
              <a:t>H3K27ac</a:t>
            </a:r>
            <a:r>
              <a:rPr lang="zh-CN" altLang="en-US" dirty="0" smtClean="0"/>
              <a:t> </a:t>
            </a:r>
            <a:r>
              <a:rPr lang="en-US" altLang="zh-CN" dirty="0" smtClean="0"/>
              <a:t>signal</a:t>
            </a:r>
            <a:r>
              <a:rPr lang="zh-CN" alt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4702" y="4042548"/>
            <a:ext cx="2998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Matched</a:t>
            </a:r>
            <a:r>
              <a:rPr lang="zh-CN" altLang="en-US" dirty="0" smtClean="0"/>
              <a:t> </a:t>
            </a:r>
            <a:r>
              <a:rPr lang="en-US" altLang="zh-CN" dirty="0" smtClean="0"/>
              <a:t>Filter</a:t>
            </a:r>
            <a:r>
              <a:rPr lang="zh-CN" altLang="en-US" dirty="0" smtClean="0"/>
              <a:t> </a:t>
            </a:r>
            <a:r>
              <a:rPr lang="en-US" altLang="zh-CN" dirty="0" smtClean="0"/>
              <a:t>prediction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538135" y="4227214"/>
            <a:ext cx="35023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38135" y="3474064"/>
            <a:ext cx="35023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091047" y="4086092"/>
            <a:ext cx="2264228" cy="184666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94702" y="4752154"/>
            <a:ext cx="2998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Between</a:t>
            </a:r>
            <a:r>
              <a:rPr lang="zh-CN" altLang="en-US" dirty="0" smtClean="0"/>
              <a:t> </a:t>
            </a:r>
            <a:r>
              <a:rPr lang="en-US" altLang="zh-CN" dirty="0" smtClean="0"/>
              <a:t>double</a:t>
            </a:r>
            <a:r>
              <a:rPr lang="zh-CN" altLang="en-US" dirty="0" smtClean="0"/>
              <a:t> </a:t>
            </a:r>
            <a:r>
              <a:rPr lang="en-US" altLang="zh-CN" dirty="0" smtClean="0"/>
              <a:t>peaks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538135" y="4962150"/>
            <a:ext cx="35023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570018" y="2002971"/>
            <a:ext cx="21772" cy="2959179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039589" y="1988527"/>
            <a:ext cx="21772" cy="2959179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570018" y="4817470"/>
            <a:ext cx="1469571" cy="209996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94702" y="5443546"/>
            <a:ext cx="2998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Extend</a:t>
            </a:r>
            <a:r>
              <a:rPr lang="zh-CN" altLang="en-US" dirty="0" smtClean="0"/>
              <a:t> </a:t>
            </a:r>
            <a:r>
              <a:rPr lang="en-US" altLang="zh-CN" dirty="0" smtClean="0"/>
              <a:t>around</a:t>
            </a:r>
            <a:r>
              <a:rPr lang="zh-CN" altLang="en-US" dirty="0" smtClean="0"/>
              <a:t> </a:t>
            </a:r>
            <a:r>
              <a:rPr lang="en-US" altLang="zh-CN" dirty="0" smtClean="0"/>
              <a:t>trough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3538135" y="5649984"/>
            <a:ext cx="35023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riangle 19"/>
          <p:cNvSpPr/>
          <p:nvPr/>
        </p:nvSpPr>
        <p:spPr>
          <a:xfrm rot="10800000">
            <a:off x="5262918" y="2541665"/>
            <a:ext cx="194594" cy="179250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5343519" y="2747624"/>
            <a:ext cx="21772" cy="2959179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Arrow 7"/>
          <p:cNvSpPr/>
          <p:nvPr/>
        </p:nvSpPr>
        <p:spPr>
          <a:xfrm>
            <a:off x="5365291" y="5569528"/>
            <a:ext cx="369740" cy="165162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flipH="1">
            <a:off x="4983676" y="5584891"/>
            <a:ext cx="377657" cy="152400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8169476" y="773302"/>
            <a:ext cx="494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Intersect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with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DHS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peaks</a:t>
            </a:r>
            <a:endParaRPr lang="en-US" sz="24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874" y="1831890"/>
            <a:ext cx="3094679" cy="2343327"/>
          </a:xfrm>
          <a:prstGeom prst="rect">
            <a:avLst/>
          </a:prstGeom>
        </p:spPr>
      </p:pic>
      <p:cxnSp>
        <p:nvCxnSpPr>
          <p:cNvPr id="25" name="Straight Connector 24"/>
          <p:cNvCxnSpPr/>
          <p:nvPr/>
        </p:nvCxnSpPr>
        <p:spPr>
          <a:xfrm>
            <a:off x="8380547" y="4116317"/>
            <a:ext cx="35023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309519" y="5238589"/>
            <a:ext cx="1829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DHS</a:t>
            </a:r>
            <a:r>
              <a:rPr lang="zh-CN" altLang="en-US" dirty="0" smtClean="0"/>
              <a:t> </a:t>
            </a:r>
            <a:r>
              <a:rPr lang="en-US" altLang="zh-CN" dirty="0" smtClean="0"/>
              <a:t>track</a:t>
            </a:r>
            <a:r>
              <a:rPr lang="zh-CN" altLang="en-US" dirty="0" smtClean="0"/>
              <a:t> 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8394402" y="5174906"/>
            <a:ext cx="35023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9677641" y="5081784"/>
            <a:ext cx="581891" cy="186244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10496237" y="5081784"/>
            <a:ext cx="581891" cy="186244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28" idx="1"/>
          </p:cNvCxnSpPr>
          <p:nvPr/>
        </p:nvCxnSpPr>
        <p:spPr>
          <a:xfrm>
            <a:off x="9677639" y="4116317"/>
            <a:ext cx="2" cy="1058589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259530" y="4132020"/>
            <a:ext cx="2" cy="1058589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0476136" y="4132020"/>
            <a:ext cx="2" cy="1058589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078126" y="4154025"/>
            <a:ext cx="2" cy="1058589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734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23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DengXian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Mengting Gu</dc:creator>
  <cp:lastModifiedBy>Mengting Gu</cp:lastModifiedBy>
  <cp:revision>5</cp:revision>
  <dcterms:created xsi:type="dcterms:W3CDTF">2017-04-26T19:37:38Z</dcterms:created>
  <dcterms:modified xsi:type="dcterms:W3CDTF">2017-05-03T18:21:03Z</dcterms:modified>
</cp:coreProperties>
</file>