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8" r:id="rId2"/>
    <p:sldId id="256" r:id="rId3"/>
    <p:sldId id="257" r:id="rId4"/>
    <p:sldId id="265" r:id="rId5"/>
    <p:sldId id="262" r:id="rId6"/>
    <p:sldId id="267" r:id="rId7"/>
    <p:sldId id="266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7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Indys:00493087-9d9d-40ca-86d5-936f1b951c93ab0.0001maxiter10000000tol1e-04minFactor0.000002_mutpaswin100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Leo:Dropbox:Clonal%20Evolution:peakout0.51.9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Leo:Dropbox:Clonal%20Evolution:peakout0.51.9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Leo:Downloads:Indys:00493087-9d9d-40ca-86d5-936f1b951c93ab0.0001maxiter10000000tol1e-04minFactor0.000002_mutpaswin100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Macintosh%20HD:Users:Leo:Dropbox:Clonal%20Evolution:peakout0.51.9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Macintosh%20HD:Users:Leo:Dropbox:Clonal%20Evolution:peakout0.51.9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oleObject" Target="Macintosh%20HD:Users:Leo:Downloads:Indys:00493087-9d9d-40ca-86d5-936f1b951c93ab0.0001maxiter10000000tol1e-04minFactor0.000002_mutpaswin100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-log(r)</c:v>
          </c:tx>
          <c:marker>
            <c:symbol val="none"/>
          </c:marker>
          <c:val>
            <c:numRef>
              <c:f>'00493087-9d9d-40ca-86d5-936f1b9'!$G$1:$G$574</c:f>
              <c:numCache>
                <c:formatCode>General</c:formatCode>
                <c:ptCount val="574"/>
                <c:pt idx="0">
                  <c:v>3.93031340712443</c:v>
                </c:pt>
                <c:pt idx="1">
                  <c:v>3.93176180335434</c:v>
                </c:pt>
                <c:pt idx="2">
                  <c:v>3.91827150144515</c:v>
                </c:pt>
                <c:pt idx="3">
                  <c:v>3.92420421172109</c:v>
                </c:pt>
                <c:pt idx="4">
                  <c:v>3.914458980660714</c:v>
                </c:pt>
                <c:pt idx="5">
                  <c:v>3.935033136179764</c:v>
                </c:pt>
                <c:pt idx="6">
                  <c:v>3.91758663117738</c:v>
                </c:pt>
                <c:pt idx="7">
                  <c:v>3.920225623374078</c:v>
                </c:pt>
                <c:pt idx="8">
                  <c:v>3.92124565803183</c:v>
                </c:pt>
                <c:pt idx="9">
                  <c:v>3.93930064905951</c:v>
                </c:pt>
                <c:pt idx="10">
                  <c:v>3.94140735080019</c:v>
                </c:pt>
                <c:pt idx="11">
                  <c:v>3.93109684586307</c:v>
                </c:pt>
                <c:pt idx="12">
                  <c:v>3.92287965860345</c:v>
                </c:pt>
                <c:pt idx="13">
                  <c:v>3.92623144298305</c:v>
                </c:pt>
                <c:pt idx="14">
                  <c:v>3.9383413553748</c:v>
                </c:pt>
                <c:pt idx="15">
                  <c:v>3.95303372763624</c:v>
                </c:pt>
                <c:pt idx="16">
                  <c:v>3.95447713525541</c:v>
                </c:pt>
                <c:pt idx="17">
                  <c:v>3.94507033994393</c:v>
                </c:pt>
                <c:pt idx="18">
                  <c:v>3.94873862804439</c:v>
                </c:pt>
                <c:pt idx="19">
                  <c:v>3.92838269854464</c:v>
                </c:pt>
                <c:pt idx="20">
                  <c:v>3.94223807285361</c:v>
                </c:pt>
                <c:pt idx="21">
                  <c:v>3.95702817293677</c:v>
                </c:pt>
                <c:pt idx="22">
                  <c:v>3.95837364831978</c:v>
                </c:pt>
                <c:pt idx="23">
                  <c:v>3.954815156649659</c:v>
                </c:pt>
                <c:pt idx="24">
                  <c:v>3.956942817824117</c:v>
                </c:pt>
                <c:pt idx="25">
                  <c:v>3.958205580904019</c:v>
                </c:pt>
                <c:pt idx="26">
                  <c:v>3.966429895848738</c:v>
                </c:pt>
                <c:pt idx="27">
                  <c:v>3.96622975143459</c:v>
                </c:pt>
                <c:pt idx="28">
                  <c:v>3.96454024249708</c:v>
                </c:pt>
                <c:pt idx="29">
                  <c:v>3.96434256708116</c:v>
                </c:pt>
                <c:pt idx="30">
                  <c:v>3.96419057027081</c:v>
                </c:pt>
                <c:pt idx="31">
                  <c:v>3.96492584836098</c:v>
                </c:pt>
                <c:pt idx="32">
                  <c:v>3.97272257674337</c:v>
                </c:pt>
                <c:pt idx="33">
                  <c:v>3.96580364668329</c:v>
                </c:pt>
                <c:pt idx="34">
                  <c:v>3.972864533840064</c:v>
                </c:pt>
                <c:pt idx="35">
                  <c:v>3.97376181275882</c:v>
                </c:pt>
                <c:pt idx="36">
                  <c:v>3.97385994380534</c:v>
                </c:pt>
                <c:pt idx="37">
                  <c:v>3.97319023145265</c:v>
                </c:pt>
                <c:pt idx="38">
                  <c:v>3.97314695429104</c:v>
                </c:pt>
                <c:pt idx="39">
                  <c:v>3.97430017075073</c:v>
                </c:pt>
                <c:pt idx="40">
                  <c:v>3.974740434633754</c:v>
                </c:pt>
                <c:pt idx="41">
                  <c:v>3.97558412057502</c:v>
                </c:pt>
                <c:pt idx="42">
                  <c:v>3.97566254313405</c:v>
                </c:pt>
                <c:pt idx="43">
                  <c:v>3.97612679900571</c:v>
                </c:pt>
                <c:pt idx="44">
                  <c:v>3.97691964564194</c:v>
                </c:pt>
                <c:pt idx="45">
                  <c:v>3.97751100504139</c:v>
                </c:pt>
                <c:pt idx="46">
                  <c:v>3.97795742722671</c:v>
                </c:pt>
                <c:pt idx="47">
                  <c:v>3.97146656673204</c:v>
                </c:pt>
                <c:pt idx="48">
                  <c:v>3.972252165741756</c:v>
                </c:pt>
                <c:pt idx="49">
                  <c:v>3.972769482719817</c:v>
                </c:pt>
                <c:pt idx="50">
                  <c:v>3.97229576128084</c:v>
                </c:pt>
                <c:pt idx="51">
                  <c:v>3.97211203776427</c:v>
                </c:pt>
                <c:pt idx="52">
                  <c:v>3.97885123697342</c:v>
                </c:pt>
                <c:pt idx="53">
                  <c:v>3.979458075160644</c:v>
                </c:pt>
                <c:pt idx="54">
                  <c:v>3.97988452796058</c:v>
                </c:pt>
                <c:pt idx="55">
                  <c:v>3.9802416778775</c:v>
                </c:pt>
                <c:pt idx="56">
                  <c:v>3.98009272600757</c:v>
                </c:pt>
                <c:pt idx="57">
                  <c:v>3.98017902058747</c:v>
                </c:pt>
                <c:pt idx="58">
                  <c:v>3.980482432344818</c:v>
                </c:pt>
                <c:pt idx="59">
                  <c:v>3.98035705732993</c:v>
                </c:pt>
                <c:pt idx="60">
                  <c:v>3.98067180892565</c:v>
                </c:pt>
                <c:pt idx="61">
                  <c:v>3.98097598095721</c:v>
                </c:pt>
                <c:pt idx="62">
                  <c:v>3.981448035476379</c:v>
                </c:pt>
                <c:pt idx="63">
                  <c:v>3.9817365115587</c:v>
                </c:pt>
                <c:pt idx="64">
                  <c:v>3.981978929640764</c:v>
                </c:pt>
                <c:pt idx="65">
                  <c:v>3.981868116957798</c:v>
                </c:pt>
                <c:pt idx="66">
                  <c:v>3.98212477889335</c:v>
                </c:pt>
                <c:pt idx="67">
                  <c:v>3.98283555696558</c:v>
                </c:pt>
                <c:pt idx="68">
                  <c:v>3.982642731038834</c:v>
                </c:pt>
                <c:pt idx="69">
                  <c:v>3.98279381249131</c:v>
                </c:pt>
                <c:pt idx="70">
                  <c:v>3.98303723928919</c:v>
                </c:pt>
                <c:pt idx="71">
                  <c:v>3.98291822286414</c:v>
                </c:pt>
                <c:pt idx="72">
                  <c:v>3.98326951964209</c:v>
                </c:pt>
                <c:pt idx="73">
                  <c:v>3.98312328550856</c:v>
                </c:pt>
                <c:pt idx="74">
                  <c:v>3.98300299262467</c:v>
                </c:pt>
                <c:pt idx="75">
                  <c:v>3.98318595125085</c:v>
                </c:pt>
                <c:pt idx="76">
                  <c:v>3.982803413365096</c:v>
                </c:pt>
                <c:pt idx="77">
                  <c:v>3.98271325699932</c:v>
                </c:pt>
                <c:pt idx="78">
                  <c:v>3.9830322274135</c:v>
                </c:pt>
                <c:pt idx="79">
                  <c:v>3.98342499963369</c:v>
                </c:pt>
                <c:pt idx="80">
                  <c:v>3.98337860058355</c:v>
                </c:pt>
                <c:pt idx="81">
                  <c:v>3.98350652348413</c:v>
                </c:pt>
                <c:pt idx="82">
                  <c:v>3.9838528568445</c:v>
                </c:pt>
                <c:pt idx="83">
                  <c:v>3.98379218672716</c:v>
                </c:pt>
                <c:pt idx="84">
                  <c:v>3.98391186143257</c:v>
                </c:pt>
                <c:pt idx="85">
                  <c:v>3.98421286771329</c:v>
                </c:pt>
                <c:pt idx="86">
                  <c:v>3.98439005237989</c:v>
                </c:pt>
                <c:pt idx="87">
                  <c:v>3.98449103389815</c:v>
                </c:pt>
                <c:pt idx="88">
                  <c:v>3.98477566832604</c:v>
                </c:pt>
                <c:pt idx="89">
                  <c:v>3.98496566814104</c:v>
                </c:pt>
                <c:pt idx="90">
                  <c:v>3.985056293354479</c:v>
                </c:pt>
                <c:pt idx="91">
                  <c:v>3.985282939158094</c:v>
                </c:pt>
                <c:pt idx="92">
                  <c:v>3.98521829107577</c:v>
                </c:pt>
                <c:pt idx="93">
                  <c:v>3.985658424076684</c:v>
                </c:pt>
                <c:pt idx="94">
                  <c:v>3.98591229128159</c:v>
                </c:pt>
                <c:pt idx="95">
                  <c:v>3.98586562574667</c:v>
                </c:pt>
                <c:pt idx="96">
                  <c:v>3.98593289297802</c:v>
                </c:pt>
                <c:pt idx="97">
                  <c:v>3.98617892751871</c:v>
                </c:pt>
                <c:pt idx="98">
                  <c:v>3.98623782825511</c:v>
                </c:pt>
                <c:pt idx="99">
                  <c:v>3.98629210814894</c:v>
                </c:pt>
                <c:pt idx="100">
                  <c:v>3.98653708321637</c:v>
                </c:pt>
                <c:pt idx="101">
                  <c:v>3.986688683388064</c:v>
                </c:pt>
                <c:pt idx="102">
                  <c:v>3.98675692073411</c:v>
                </c:pt>
                <c:pt idx="103">
                  <c:v>3.98654718824827</c:v>
                </c:pt>
                <c:pt idx="104">
                  <c:v>3.98669921314311</c:v>
                </c:pt>
                <c:pt idx="105">
                  <c:v>3.98675776323748</c:v>
                </c:pt>
                <c:pt idx="106">
                  <c:v>3.98701058807174</c:v>
                </c:pt>
                <c:pt idx="107">
                  <c:v>3.98701227406461</c:v>
                </c:pt>
                <c:pt idx="108">
                  <c:v>3.98722307473407</c:v>
                </c:pt>
                <c:pt idx="109">
                  <c:v>3.98733273153232</c:v>
                </c:pt>
                <c:pt idx="110">
                  <c:v>3.98747279509097</c:v>
                </c:pt>
                <c:pt idx="111">
                  <c:v>3.98765511412431</c:v>
                </c:pt>
                <c:pt idx="112">
                  <c:v>3.98776023557176</c:v>
                </c:pt>
                <c:pt idx="113">
                  <c:v>3.98773954701084</c:v>
                </c:pt>
                <c:pt idx="114">
                  <c:v>3.98779739301282</c:v>
                </c:pt>
                <c:pt idx="115">
                  <c:v>3.98789072287878</c:v>
                </c:pt>
                <c:pt idx="116">
                  <c:v>3.98800435055544</c:v>
                </c:pt>
                <c:pt idx="117">
                  <c:v>3.98814167273318</c:v>
                </c:pt>
                <c:pt idx="118">
                  <c:v>3.98822831367505</c:v>
                </c:pt>
                <c:pt idx="119">
                  <c:v>3.98816914237999</c:v>
                </c:pt>
                <c:pt idx="120">
                  <c:v>3.988246489334136</c:v>
                </c:pt>
                <c:pt idx="121">
                  <c:v>3.98832173620177</c:v>
                </c:pt>
                <c:pt idx="122">
                  <c:v>3.9882638203222</c:v>
                </c:pt>
                <c:pt idx="123">
                  <c:v>3.98833991577119</c:v>
                </c:pt>
                <c:pt idx="124">
                  <c:v>3.9884227904265</c:v>
                </c:pt>
                <c:pt idx="125">
                  <c:v>1.75021946670137</c:v>
                </c:pt>
                <c:pt idx="126">
                  <c:v>1.75210893839592</c:v>
                </c:pt>
                <c:pt idx="127">
                  <c:v>1.75369842282831</c:v>
                </c:pt>
                <c:pt idx="128">
                  <c:v>1.75532637987699</c:v>
                </c:pt>
                <c:pt idx="129">
                  <c:v>1.75665383563981</c:v>
                </c:pt>
                <c:pt idx="130">
                  <c:v>1.75767428179099</c:v>
                </c:pt>
                <c:pt idx="131">
                  <c:v>1.75873101862155</c:v>
                </c:pt>
                <c:pt idx="132">
                  <c:v>1.75947820798356</c:v>
                </c:pt>
                <c:pt idx="133">
                  <c:v>1.76026469295101</c:v>
                </c:pt>
                <c:pt idx="134">
                  <c:v>1.76073932124877</c:v>
                </c:pt>
                <c:pt idx="135">
                  <c:v>1.76125632274576</c:v>
                </c:pt>
                <c:pt idx="136">
                  <c:v>1.76145762879632</c:v>
                </c:pt>
                <c:pt idx="137">
                  <c:v>1.76159205190651</c:v>
                </c:pt>
                <c:pt idx="138">
                  <c:v>1.76280901802035</c:v>
                </c:pt>
                <c:pt idx="139">
                  <c:v>1.76445387867668</c:v>
                </c:pt>
                <c:pt idx="140">
                  <c:v>1.76579462963603</c:v>
                </c:pt>
                <c:pt idx="141">
                  <c:v>1.7672053372127</c:v>
                </c:pt>
                <c:pt idx="142">
                  <c:v>1.76869534025491</c:v>
                </c:pt>
                <c:pt idx="143">
                  <c:v>1.77015772612784</c:v>
                </c:pt>
                <c:pt idx="144">
                  <c:v>1.77158732106092</c:v>
                </c:pt>
                <c:pt idx="145">
                  <c:v>1.7733694246333</c:v>
                </c:pt>
                <c:pt idx="146">
                  <c:v>1.7755151086841</c:v>
                </c:pt>
                <c:pt idx="147">
                  <c:v>1.77736259324802</c:v>
                </c:pt>
                <c:pt idx="148">
                  <c:v>1.77958147621997</c:v>
                </c:pt>
                <c:pt idx="149">
                  <c:v>1.78150230683178</c:v>
                </c:pt>
                <c:pt idx="150">
                  <c:v>1.78351898554855</c:v>
                </c:pt>
                <c:pt idx="151">
                  <c:v>1.78523825196163</c:v>
                </c:pt>
                <c:pt idx="152">
                  <c:v>1.7874635015615</c:v>
                </c:pt>
                <c:pt idx="153">
                  <c:v>1.7894064873235</c:v>
                </c:pt>
                <c:pt idx="154">
                  <c:v>1.79106094143147</c:v>
                </c:pt>
                <c:pt idx="155">
                  <c:v>1.79283194843047</c:v>
                </c:pt>
                <c:pt idx="156">
                  <c:v>1.79460966570721</c:v>
                </c:pt>
                <c:pt idx="157">
                  <c:v>1.7960931453615</c:v>
                </c:pt>
                <c:pt idx="158">
                  <c:v>1.79727552801398</c:v>
                </c:pt>
                <c:pt idx="159">
                  <c:v>1.79844885136791</c:v>
                </c:pt>
                <c:pt idx="160">
                  <c:v>1.79972830861754</c:v>
                </c:pt>
                <c:pt idx="161">
                  <c:v>1.80069799753919</c:v>
                </c:pt>
                <c:pt idx="162">
                  <c:v>1.80134841047888</c:v>
                </c:pt>
                <c:pt idx="163">
                  <c:v>1.80272550825237</c:v>
                </c:pt>
                <c:pt idx="164">
                  <c:v>1.80422152435638</c:v>
                </c:pt>
                <c:pt idx="165">
                  <c:v>1.80628838741713</c:v>
                </c:pt>
                <c:pt idx="166">
                  <c:v>1.80838608579209</c:v>
                </c:pt>
                <c:pt idx="167">
                  <c:v>1.81019173184118</c:v>
                </c:pt>
                <c:pt idx="168">
                  <c:v>1.81169825181004</c:v>
                </c:pt>
                <c:pt idx="169">
                  <c:v>1.81289798289031</c:v>
                </c:pt>
                <c:pt idx="170">
                  <c:v>1.81423579697971</c:v>
                </c:pt>
                <c:pt idx="171">
                  <c:v>1.81526741250523</c:v>
                </c:pt>
                <c:pt idx="172">
                  <c:v>1.81690390886278</c:v>
                </c:pt>
                <c:pt idx="173">
                  <c:v>1.81983769611335</c:v>
                </c:pt>
                <c:pt idx="174">
                  <c:v>1.82283822263986</c:v>
                </c:pt>
                <c:pt idx="175">
                  <c:v>1.82602804907361</c:v>
                </c:pt>
                <c:pt idx="176">
                  <c:v>1.82974884865335</c:v>
                </c:pt>
                <c:pt idx="177">
                  <c:v>1.83412858169572</c:v>
                </c:pt>
                <c:pt idx="178">
                  <c:v>1.83860114897679</c:v>
                </c:pt>
                <c:pt idx="179">
                  <c:v>1.8428283217273</c:v>
                </c:pt>
                <c:pt idx="180">
                  <c:v>1.84680944438356</c:v>
                </c:pt>
                <c:pt idx="181">
                  <c:v>1.85054347632906</c:v>
                </c:pt>
                <c:pt idx="182">
                  <c:v>1.85447853873518</c:v>
                </c:pt>
                <c:pt idx="183">
                  <c:v>1.85817316559422</c:v>
                </c:pt>
                <c:pt idx="184">
                  <c:v>1.86162560968059</c:v>
                </c:pt>
                <c:pt idx="185">
                  <c:v>1.86483521520201</c:v>
                </c:pt>
                <c:pt idx="186">
                  <c:v>1.86780020624218</c:v>
                </c:pt>
                <c:pt idx="187">
                  <c:v>1.87096397456373</c:v>
                </c:pt>
                <c:pt idx="188">
                  <c:v>1.87388905735806</c:v>
                </c:pt>
                <c:pt idx="189">
                  <c:v>1.87657371870945</c:v>
                </c:pt>
                <c:pt idx="190">
                  <c:v>1.87946193247076</c:v>
                </c:pt>
                <c:pt idx="191">
                  <c:v>1.88245362779823</c:v>
                </c:pt>
                <c:pt idx="192">
                  <c:v>1.88520593019401</c:v>
                </c:pt>
                <c:pt idx="193">
                  <c:v>1.88805498390566</c:v>
                </c:pt>
                <c:pt idx="194">
                  <c:v>1.89065570458203</c:v>
                </c:pt>
                <c:pt idx="195">
                  <c:v>1.89300587405094</c:v>
                </c:pt>
                <c:pt idx="196">
                  <c:v>1.89589101236158</c:v>
                </c:pt>
                <c:pt idx="197">
                  <c:v>1.8985282268049</c:v>
                </c:pt>
                <c:pt idx="198">
                  <c:v>1.90125800670931</c:v>
                </c:pt>
                <c:pt idx="199">
                  <c:v>1.903731131236</c:v>
                </c:pt>
                <c:pt idx="200">
                  <c:v>1.905944497479124</c:v>
                </c:pt>
                <c:pt idx="201">
                  <c:v>1.90868906360839</c:v>
                </c:pt>
                <c:pt idx="202">
                  <c:v>1.91197099138377</c:v>
                </c:pt>
                <c:pt idx="203">
                  <c:v>1.91499964313552</c:v>
                </c:pt>
                <c:pt idx="204">
                  <c:v>1.91812077326021</c:v>
                </c:pt>
                <c:pt idx="205">
                  <c:v>1.92098055878491</c:v>
                </c:pt>
                <c:pt idx="206">
                  <c:v>1.9235765757667</c:v>
                </c:pt>
                <c:pt idx="207">
                  <c:v>1.92625599588522</c:v>
                </c:pt>
                <c:pt idx="208">
                  <c:v>1.92901289822996</c:v>
                </c:pt>
                <c:pt idx="209">
                  <c:v>1.93238615026073</c:v>
                </c:pt>
                <c:pt idx="210">
                  <c:v>1.93594579277628</c:v>
                </c:pt>
                <c:pt idx="211">
                  <c:v>1.93925269065772</c:v>
                </c:pt>
                <c:pt idx="212">
                  <c:v>1.94230575532794</c:v>
                </c:pt>
                <c:pt idx="213">
                  <c:v>1.9459928525479</c:v>
                </c:pt>
                <c:pt idx="214">
                  <c:v>1.94979353202621</c:v>
                </c:pt>
                <c:pt idx="215">
                  <c:v>1.95334995321518</c:v>
                </c:pt>
                <c:pt idx="216">
                  <c:v>1.95666130421995</c:v>
                </c:pt>
                <c:pt idx="217">
                  <c:v>1.95972726334734</c:v>
                </c:pt>
                <c:pt idx="218">
                  <c:v>1.96254601089349</c:v>
                </c:pt>
                <c:pt idx="219">
                  <c:v>1.96511617471538</c:v>
                </c:pt>
                <c:pt idx="220">
                  <c:v>1.9674360330042</c:v>
                </c:pt>
                <c:pt idx="221">
                  <c:v>1.96950390585535</c:v>
                </c:pt>
                <c:pt idx="222">
                  <c:v>1.97167198779049</c:v>
                </c:pt>
                <c:pt idx="223">
                  <c:v>1.97357869410985</c:v>
                </c:pt>
                <c:pt idx="224">
                  <c:v>1.97522093374092</c:v>
                </c:pt>
                <c:pt idx="225">
                  <c:v>1.97659607827914</c:v>
                </c:pt>
                <c:pt idx="226">
                  <c:v>1.977699915171</c:v>
                </c:pt>
                <c:pt idx="227">
                  <c:v>1.97852912123992</c:v>
                </c:pt>
                <c:pt idx="228">
                  <c:v>1.97907880540536</c:v>
                </c:pt>
                <c:pt idx="229">
                  <c:v>1.9797083426592</c:v>
                </c:pt>
                <c:pt idx="230">
                  <c:v>1.98004543721296</c:v>
                </c:pt>
                <c:pt idx="231">
                  <c:v>1.98008359969887</c:v>
                </c:pt>
                <c:pt idx="232">
                  <c:v>1.97981736183915</c:v>
                </c:pt>
                <c:pt idx="233">
                  <c:v>1.97923817428817</c:v>
                </c:pt>
                <c:pt idx="234">
                  <c:v>1.97833778433187</c:v>
                </c:pt>
                <c:pt idx="235">
                  <c:v>1.9771074746698</c:v>
                </c:pt>
                <c:pt idx="236">
                  <c:v>1.97601335972307</c:v>
                </c:pt>
                <c:pt idx="237">
                  <c:v>1.97651296121402</c:v>
                </c:pt>
                <c:pt idx="238">
                  <c:v>1.97674712871295</c:v>
                </c:pt>
                <c:pt idx="239">
                  <c:v>1.97709841087771</c:v>
                </c:pt>
                <c:pt idx="240">
                  <c:v>1.97717133856678</c:v>
                </c:pt>
                <c:pt idx="241">
                  <c:v>1.9773522685871</c:v>
                </c:pt>
                <c:pt idx="242">
                  <c:v>1.9777337461834</c:v>
                </c:pt>
                <c:pt idx="243">
                  <c:v>1.97833034745002</c:v>
                </c:pt>
                <c:pt idx="244">
                  <c:v>1.97915496401702</c:v>
                </c:pt>
                <c:pt idx="245">
                  <c:v>1.98022092942938</c:v>
                </c:pt>
                <c:pt idx="246">
                  <c:v>1.98144096126991</c:v>
                </c:pt>
                <c:pt idx="247">
                  <c:v>1.98290945452287</c:v>
                </c:pt>
                <c:pt idx="248">
                  <c:v>1.98413456088541</c:v>
                </c:pt>
                <c:pt idx="249">
                  <c:v>1.9851129437176</c:v>
                </c:pt>
                <c:pt idx="250">
                  <c:v>1.98624792632635</c:v>
                </c:pt>
                <c:pt idx="251">
                  <c:v>1.98712482889113</c:v>
                </c:pt>
                <c:pt idx="252">
                  <c:v>1.98773954701084</c:v>
                </c:pt>
                <c:pt idx="253">
                  <c:v>1.98808758373858</c:v>
                </c:pt>
                <c:pt idx="254">
                  <c:v>1.98816322569386</c:v>
                </c:pt>
                <c:pt idx="255">
                  <c:v>1.98889751017282</c:v>
                </c:pt>
                <c:pt idx="256">
                  <c:v>1.98936384976586</c:v>
                </c:pt>
                <c:pt idx="257">
                  <c:v>1.98955586795454</c:v>
                </c:pt>
                <c:pt idx="258">
                  <c:v>1.98999745027897</c:v>
                </c:pt>
                <c:pt idx="259">
                  <c:v>1.99059712571767</c:v>
                </c:pt>
                <c:pt idx="260">
                  <c:v>1.99092151624234</c:v>
                </c:pt>
                <c:pt idx="261">
                  <c:v>1.99096532540542</c:v>
                </c:pt>
                <c:pt idx="262">
                  <c:v>1.99180237580525</c:v>
                </c:pt>
                <c:pt idx="263">
                  <c:v>1.99238406617005</c:v>
                </c:pt>
                <c:pt idx="264">
                  <c:v>1.99270552404743</c:v>
                </c:pt>
                <c:pt idx="265">
                  <c:v>1.99374709245704</c:v>
                </c:pt>
                <c:pt idx="266">
                  <c:v>1.99453377110114</c:v>
                </c:pt>
                <c:pt idx="267">
                  <c:v>1.99506030445249</c:v>
                </c:pt>
                <c:pt idx="268">
                  <c:v>1.99532187731691</c:v>
                </c:pt>
                <c:pt idx="269">
                  <c:v>1.99575947271479</c:v>
                </c:pt>
                <c:pt idx="270">
                  <c:v>1.99591862947278</c:v>
                </c:pt>
                <c:pt idx="271">
                  <c:v>1.99579215961368</c:v>
                </c:pt>
                <c:pt idx="272">
                  <c:v>1.99651146369288</c:v>
                </c:pt>
                <c:pt idx="273">
                  <c:v>1.99754364136493</c:v>
                </c:pt>
                <c:pt idx="274">
                  <c:v>1.99833204193078</c:v>
                </c:pt>
                <c:pt idx="275">
                  <c:v>1.99990620252167</c:v>
                </c:pt>
                <c:pt idx="276">
                  <c:v>2.0012417276483</c:v>
                </c:pt>
                <c:pt idx="277">
                  <c:v>2.00291165084811</c:v>
                </c:pt>
                <c:pt idx="278">
                  <c:v>2.00481565276314</c:v>
                </c:pt>
                <c:pt idx="279">
                  <c:v>2.0064833112269</c:v>
                </c:pt>
                <c:pt idx="280">
                  <c:v>2.00837650517064</c:v>
                </c:pt>
                <c:pt idx="281">
                  <c:v>2.01002285261392</c:v>
                </c:pt>
                <c:pt idx="282">
                  <c:v>2.0114196856325</c:v>
                </c:pt>
                <c:pt idx="283">
                  <c:v>2.013499493439459</c:v>
                </c:pt>
                <c:pt idx="284">
                  <c:v>2.01531312962455</c:v>
                </c:pt>
                <c:pt idx="285">
                  <c:v>2.01685770443743</c:v>
                </c:pt>
                <c:pt idx="286">
                  <c:v>2.01812981493133</c:v>
                </c:pt>
                <c:pt idx="287">
                  <c:v>2.01912545763175</c:v>
                </c:pt>
                <c:pt idx="288">
                  <c:v>2.02031571330251</c:v>
                </c:pt>
                <c:pt idx="289">
                  <c:v>2.02121627393792</c:v>
                </c:pt>
                <c:pt idx="290">
                  <c:v>2.02241475096866</c:v>
                </c:pt>
                <c:pt idx="291">
                  <c:v>2.0233321897385</c:v>
                </c:pt>
                <c:pt idx="292">
                  <c:v>2.02504360193847</c:v>
                </c:pt>
                <c:pt idx="293">
                  <c:v>2.02647854908034</c:v>
                </c:pt>
                <c:pt idx="294">
                  <c:v>2.02763333664211</c:v>
                </c:pt>
                <c:pt idx="295">
                  <c:v>2.02910460392176</c:v>
                </c:pt>
                <c:pt idx="296">
                  <c:v>2.03030524083599</c:v>
                </c:pt>
                <c:pt idx="297">
                  <c:v>2.03183527703956</c:v>
                </c:pt>
                <c:pt idx="298">
                  <c:v>2.03310465761416</c:v>
                </c:pt>
                <c:pt idx="299">
                  <c:v>2.03460349830833</c:v>
                </c:pt>
                <c:pt idx="300">
                  <c:v>2.03643688376157</c:v>
                </c:pt>
                <c:pt idx="301">
                  <c:v>2.03861830273901</c:v>
                </c:pt>
                <c:pt idx="302">
                  <c:v>2.04104862573196</c:v>
                </c:pt>
                <c:pt idx="303">
                  <c:v>2.04382931158353</c:v>
                </c:pt>
                <c:pt idx="304">
                  <c:v>2.04636679864915</c:v>
                </c:pt>
                <c:pt idx="305">
                  <c:v>2.04866039232066</c:v>
                </c:pt>
                <c:pt idx="306">
                  <c:v>2.05180648662219</c:v>
                </c:pt>
                <c:pt idx="307">
                  <c:v>2.05531039635481</c:v>
                </c:pt>
                <c:pt idx="308">
                  <c:v>2.05858279066818</c:v>
                </c:pt>
                <c:pt idx="309">
                  <c:v>2.06162424629112</c:v>
                </c:pt>
                <c:pt idx="310">
                  <c:v>2.0644350000227</c:v>
                </c:pt>
                <c:pt idx="311">
                  <c:v>2.06750604312827</c:v>
                </c:pt>
                <c:pt idx="312">
                  <c:v>2.07033712041062</c:v>
                </c:pt>
                <c:pt idx="313">
                  <c:v>2.07351771660019</c:v>
                </c:pt>
                <c:pt idx="314">
                  <c:v>2.076468913292184</c:v>
                </c:pt>
                <c:pt idx="315">
                  <c:v>2.07967966771787</c:v>
                </c:pt>
                <c:pt idx="316">
                  <c:v>2.08265195730523</c:v>
                </c:pt>
                <c:pt idx="317">
                  <c:v>2.08587356810444</c:v>
                </c:pt>
                <c:pt idx="318">
                  <c:v>2.08884756019443</c:v>
                </c:pt>
                <c:pt idx="319">
                  <c:v>2.0920607656249</c:v>
                </c:pt>
                <c:pt idx="320">
                  <c:v>2.09501714573022</c:v>
                </c:pt>
                <c:pt idx="321">
                  <c:v>2.09877943407717</c:v>
                </c:pt>
                <c:pt idx="322">
                  <c:v>2.10228545390541</c:v>
                </c:pt>
                <c:pt idx="323">
                  <c:v>2.10553600325862</c:v>
                </c:pt>
                <c:pt idx="324">
                  <c:v>2.10853123207271</c:v>
                </c:pt>
                <c:pt idx="325">
                  <c:v>2.11127127155617</c:v>
                </c:pt>
                <c:pt idx="326">
                  <c:v>2.11375576458067</c:v>
                </c:pt>
                <c:pt idx="327">
                  <c:v>2.1159838372312</c:v>
                </c:pt>
                <c:pt idx="328">
                  <c:v>2.11852415666877</c:v>
                </c:pt>
                <c:pt idx="329">
                  <c:v>2.120818417469819</c:v>
                </c:pt>
                <c:pt idx="330">
                  <c:v>2.12286573763642</c:v>
                </c:pt>
                <c:pt idx="331">
                  <c:v>2.12514991296653</c:v>
                </c:pt>
                <c:pt idx="332">
                  <c:v>2.12717717435915</c:v>
                </c:pt>
                <c:pt idx="333">
                  <c:v>2.128946251502</c:v>
                </c:pt>
                <c:pt idx="334">
                  <c:v>2.130455583464756</c:v>
                </c:pt>
                <c:pt idx="335">
                  <c:v>2.13219051470897</c:v>
                </c:pt>
                <c:pt idx="336">
                  <c:v>2.13365475884494</c:v>
                </c:pt>
                <c:pt idx="337">
                  <c:v>2.13533504458057</c:v>
                </c:pt>
                <c:pt idx="338">
                  <c:v>2.13730470241361</c:v>
                </c:pt>
                <c:pt idx="339">
                  <c:v>2.13900428098665</c:v>
                </c:pt>
                <c:pt idx="340">
                  <c:v>2.1410036074309</c:v>
                </c:pt>
                <c:pt idx="341">
                  <c:v>2.14274290846204</c:v>
                </c:pt>
                <c:pt idx="342">
                  <c:v>2.14422058792382</c:v>
                </c:pt>
                <c:pt idx="343">
                  <c:v>2.14543473443875</c:v>
                </c:pt>
                <c:pt idx="344">
                  <c:v>2.14638336295741</c:v>
                </c:pt>
                <c:pt idx="345">
                  <c:v>2.14763902667829</c:v>
                </c:pt>
                <c:pt idx="346">
                  <c:v>2.14913452901353</c:v>
                </c:pt>
                <c:pt idx="347">
                  <c:v>2.1503652737502</c:v>
                </c:pt>
                <c:pt idx="348">
                  <c:v>2.15182628379521</c:v>
                </c:pt>
                <c:pt idx="349">
                  <c:v>2.15358865584166</c:v>
                </c:pt>
                <c:pt idx="350">
                  <c:v>2.15508700885324</c:v>
                </c:pt>
                <c:pt idx="351">
                  <c:v>2.15631957481896</c:v>
                </c:pt>
                <c:pt idx="352">
                  <c:v>2.15728419660017</c:v>
                </c:pt>
                <c:pt idx="353">
                  <c:v>2.15797845377629</c:v>
                </c:pt>
                <c:pt idx="354">
                  <c:v>2.15898190399604</c:v>
                </c:pt>
                <c:pt idx="355">
                  <c:v>2.15972499031201</c:v>
                </c:pt>
                <c:pt idx="356">
                  <c:v>2.16071010385199</c:v>
                </c:pt>
                <c:pt idx="357">
                  <c:v>2.16142302648847</c:v>
                </c:pt>
                <c:pt idx="358">
                  <c:v>2.16244817534263</c:v>
                </c:pt>
                <c:pt idx="359">
                  <c:v>2.16371950585679</c:v>
                </c:pt>
                <c:pt idx="360">
                  <c:v>2.1647193169017</c:v>
                </c:pt>
                <c:pt idx="361">
                  <c:v>2.16595557228586</c:v>
                </c:pt>
                <c:pt idx="362">
                  <c:v>2.16690837418651</c:v>
                </c:pt>
                <c:pt idx="363">
                  <c:v>2.16757495254583</c:v>
                </c:pt>
                <c:pt idx="364">
                  <c:v>2.169060124634278</c:v>
                </c:pt>
                <c:pt idx="365">
                  <c:v>2.17026208541401</c:v>
                </c:pt>
                <c:pt idx="366">
                  <c:v>2.1716939978679</c:v>
                </c:pt>
                <c:pt idx="367">
                  <c:v>2.17283060009582</c:v>
                </c:pt>
                <c:pt idx="368">
                  <c:v>2.17426641452661</c:v>
                </c:pt>
                <c:pt idx="369">
                  <c:v>2.17541693264258</c:v>
                </c:pt>
                <c:pt idx="370">
                  <c:v>2.17679934512439</c:v>
                </c:pt>
                <c:pt idx="371">
                  <c:v>2.17788431383438</c:v>
                </c:pt>
                <c:pt idx="372">
                  <c:v>2.17919095345147</c:v>
                </c:pt>
                <c:pt idx="373">
                  <c:v>2.18071039859443</c:v>
                </c:pt>
                <c:pt idx="374">
                  <c:v>2.18251224189852</c:v>
                </c:pt>
                <c:pt idx="375">
                  <c:v>2.18400641795435</c:v>
                </c:pt>
                <c:pt idx="376">
                  <c:v>2.18519051641755</c:v>
                </c:pt>
                <c:pt idx="377">
                  <c:v>2.18666691688933</c:v>
                </c:pt>
                <c:pt idx="378">
                  <c:v>2.18784330860937</c:v>
                </c:pt>
                <c:pt idx="379">
                  <c:v>2.18932386775597</c:v>
                </c:pt>
                <c:pt idx="380">
                  <c:v>2.19104386893774</c:v>
                </c:pt>
                <c:pt idx="381">
                  <c:v>2.19246422781351</c:v>
                </c:pt>
                <c:pt idx="382">
                  <c:v>2.19479842558315</c:v>
                </c:pt>
                <c:pt idx="383">
                  <c:v>2.19685704202689</c:v>
                </c:pt>
                <c:pt idx="384">
                  <c:v>2.19863917267652</c:v>
                </c:pt>
                <c:pt idx="385">
                  <c:v>2.20067489240252</c:v>
                </c:pt>
                <c:pt idx="386">
                  <c:v>2.20242281441017</c:v>
                </c:pt>
                <c:pt idx="387">
                  <c:v>2.20448897698546</c:v>
                </c:pt>
                <c:pt idx="388">
                  <c:v>2.20627825601875</c:v>
                </c:pt>
                <c:pt idx="389">
                  <c:v>2.20778928088662</c:v>
                </c:pt>
                <c:pt idx="390">
                  <c:v>2.2090205201004</c:v>
                </c:pt>
                <c:pt idx="391">
                  <c:v>2.21057928713911</c:v>
                </c:pt>
                <c:pt idx="392">
                  <c:v>2.211869189175164</c:v>
                </c:pt>
                <c:pt idx="393">
                  <c:v>2.21288858910437</c:v>
                </c:pt>
                <c:pt idx="394">
                  <c:v>2.21363549933221</c:v>
                </c:pt>
                <c:pt idx="395">
                  <c:v>2.21410758420473</c:v>
                </c:pt>
                <c:pt idx="396">
                  <c:v>2.21430209624021</c:v>
                </c:pt>
                <c:pt idx="397">
                  <c:v>2.2142159596885</c:v>
                </c:pt>
                <c:pt idx="398">
                  <c:v>2.21446452896621</c:v>
                </c:pt>
                <c:pt idx="399">
                  <c:v>2.21498767197442</c:v>
                </c:pt>
                <c:pt idx="400">
                  <c:v>2.21523090911226</c:v>
                </c:pt>
                <c:pt idx="401">
                  <c:v>2.21581450655355</c:v>
                </c:pt>
                <c:pt idx="402">
                  <c:v>2.21612913690569</c:v>
                </c:pt>
                <c:pt idx="403">
                  <c:v>2.21617192881518</c:v>
                </c:pt>
                <c:pt idx="404">
                  <c:v>2.2159395887386</c:v>
                </c:pt>
                <c:pt idx="405">
                  <c:v>2.21605985010016</c:v>
                </c:pt>
                <c:pt idx="406">
                  <c:v>2.21591609738445</c:v>
                </c:pt>
                <c:pt idx="407">
                  <c:v>2.21606234994732</c:v>
                </c:pt>
                <c:pt idx="408">
                  <c:v>2.21593130592767</c:v>
                </c:pt>
                <c:pt idx="409">
                  <c:v>2.2155192213719</c:v>
                </c:pt>
                <c:pt idx="410">
                  <c:v>2.21546443943777</c:v>
                </c:pt>
                <c:pt idx="411">
                  <c:v>2.21570458962631</c:v>
                </c:pt>
                <c:pt idx="412">
                  <c:v>2.2156646267309</c:v>
                </c:pt>
                <c:pt idx="413">
                  <c:v>2.21534106273373</c:v>
                </c:pt>
                <c:pt idx="414">
                  <c:v>2.21538120980253</c:v>
                </c:pt>
                <c:pt idx="415">
                  <c:v>2.21572107539202</c:v>
                </c:pt>
                <c:pt idx="416">
                  <c:v>2.21643312944223</c:v>
                </c:pt>
                <c:pt idx="417">
                  <c:v>2.21687756714032</c:v>
                </c:pt>
                <c:pt idx="418">
                  <c:v>2.21828453920343</c:v>
                </c:pt>
                <c:pt idx="419">
                  <c:v>2.21942744381962</c:v>
                </c:pt>
                <c:pt idx="420">
                  <c:v>2.22096231886224</c:v>
                </c:pt>
                <c:pt idx="421">
                  <c:v>2.22224551404436</c:v>
                </c:pt>
                <c:pt idx="422">
                  <c:v>2.22327564941549</c:v>
                </c:pt>
                <c:pt idx="423">
                  <c:v>2.22405091251637</c:v>
                </c:pt>
                <c:pt idx="424">
                  <c:v>2.22514952201396</c:v>
                </c:pt>
                <c:pt idx="425">
                  <c:v>2.22598075077348</c:v>
                </c:pt>
                <c:pt idx="426">
                  <c:v>2.22654239800247</c:v>
                </c:pt>
                <c:pt idx="427">
                  <c:v>2.22683195079689</c:v>
                </c:pt>
                <c:pt idx="428">
                  <c:v>2.22684630170914</c:v>
                </c:pt>
                <c:pt idx="429">
                  <c:v>2.2265821305494</c:v>
                </c:pt>
                <c:pt idx="430">
                  <c:v>2.22729705913211</c:v>
                </c:pt>
                <c:pt idx="431">
                  <c:v>2.22832846077569</c:v>
                </c:pt>
                <c:pt idx="432">
                  <c:v>2.22907526852302</c:v>
                </c:pt>
                <c:pt idx="433">
                  <c:v>2.22953490357567</c:v>
                </c:pt>
                <c:pt idx="434">
                  <c:v>2.23038099869011</c:v>
                </c:pt>
                <c:pt idx="435">
                  <c:v>2.230952138843878</c:v>
                </c:pt>
                <c:pt idx="436">
                  <c:v>2.23192492275515</c:v>
                </c:pt>
                <c:pt idx="437">
                  <c:v>2.23323294579469</c:v>
                </c:pt>
                <c:pt idx="438">
                  <c:v>2.234267609388838</c:v>
                </c:pt>
                <c:pt idx="439">
                  <c:v>2.23502709673998</c:v>
                </c:pt>
                <c:pt idx="440">
                  <c:v>2.23610972893294</c:v>
                </c:pt>
                <c:pt idx="441">
                  <c:v>2.2369037693755</c:v>
                </c:pt>
                <c:pt idx="442">
                  <c:v>2.23740665336001</c:v>
                </c:pt>
                <c:pt idx="443">
                  <c:v>2.2376154158496</c:v>
                </c:pt>
                <c:pt idx="444">
                  <c:v>2.23752648066535</c:v>
                </c:pt>
                <c:pt idx="445">
                  <c:v>2.23782848405502</c:v>
                </c:pt>
                <c:pt idx="446">
                  <c:v>2.23784508043491</c:v>
                </c:pt>
                <c:pt idx="447">
                  <c:v>2.23826936702474</c:v>
                </c:pt>
                <c:pt idx="448">
                  <c:v>2.23842093937685</c:v>
                </c:pt>
                <c:pt idx="449">
                  <c:v>2.238912861217</c:v>
                </c:pt>
                <c:pt idx="450">
                  <c:v>2.23911790534278</c:v>
                </c:pt>
                <c:pt idx="451">
                  <c:v>2.23903265306003</c:v>
                </c:pt>
                <c:pt idx="452">
                  <c:v>2.23865306187104</c:v>
                </c:pt>
                <c:pt idx="453">
                  <c:v>2.2392245695724</c:v>
                </c:pt>
                <c:pt idx="454">
                  <c:v>2.2394792836404</c:v>
                </c:pt>
                <c:pt idx="455">
                  <c:v>2.24075585569249</c:v>
                </c:pt>
                <c:pt idx="456">
                  <c:v>2.24171965547351</c:v>
                </c:pt>
                <c:pt idx="457">
                  <c:v>2.24236805850163</c:v>
                </c:pt>
                <c:pt idx="458">
                  <c:v>2.24404728306881</c:v>
                </c:pt>
                <c:pt idx="459">
                  <c:v>2.24541439635491</c:v>
                </c:pt>
                <c:pt idx="460">
                  <c:v>2.24718564053946</c:v>
                </c:pt>
                <c:pt idx="461">
                  <c:v>2.24865791248358</c:v>
                </c:pt>
                <c:pt idx="462">
                  <c:v>2.24982968415103</c:v>
                </c:pt>
                <c:pt idx="463">
                  <c:v>2.25141833940551</c:v>
                </c:pt>
                <c:pt idx="464">
                  <c:v>2.25271989887099</c:v>
                </c:pt>
                <c:pt idx="465">
                  <c:v>2.25508770869369</c:v>
                </c:pt>
                <c:pt idx="466">
                  <c:v>2.2571704306822</c:v>
                </c:pt>
                <c:pt idx="467">
                  <c:v>2.25960233146799</c:v>
                </c:pt>
                <c:pt idx="468">
                  <c:v>2.26173654382643</c:v>
                </c:pt>
                <c:pt idx="469">
                  <c:v>2.26492184725797</c:v>
                </c:pt>
                <c:pt idx="470">
                  <c:v>2.26781016517829</c:v>
                </c:pt>
                <c:pt idx="471">
                  <c:v>2.27111305317242</c:v>
                </c:pt>
                <c:pt idx="472">
                  <c:v>2.274840625846859</c:v>
                </c:pt>
                <c:pt idx="473">
                  <c:v>2.27892484662374</c:v>
                </c:pt>
                <c:pt idx="474">
                  <c:v>2.28272453515459</c:v>
                </c:pt>
                <c:pt idx="475">
                  <c:v>2.28624207431399</c:v>
                </c:pt>
                <c:pt idx="476">
                  <c:v>2.28947883567726</c:v>
                </c:pt>
                <c:pt idx="477">
                  <c:v>2.29243629578962</c:v>
                </c:pt>
                <c:pt idx="478">
                  <c:v>2.29511395147364</c:v>
                </c:pt>
                <c:pt idx="479">
                  <c:v>2.29882824112129</c:v>
                </c:pt>
                <c:pt idx="480">
                  <c:v>2.302263143298694</c:v>
                </c:pt>
                <c:pt idx="481">
                  <c:v>2.30541998210276</c:v>
                </c:pt>
                <c:pt idx="482">
                  <c:v>2.30829979170984</c:v>
                </c:pt>
                <c:pt idx="483">
                  <c:v>2.31090283331041</c:v>
                </c:pt>
                <c:pt idx="484">
                  <c:v>2.31391481209744</c:v>
                </c:pt>
                <c:pt idx="485">
                  <c:v>2.31666319841763</c:v>
                </c:pt>
                <c:pt idx="486">
                  <c:v>2.319148626380814</c:v>
                </c:pt>
                <c:pt idx="487">
                  <c:v>2.32137137696247</c:v>
                </c:pt>
                <c:pt idx="488">
                  <c:v>2.32394687534813</c:v>
                </c:pt>
                <c:pt idx="489">
                  <c:v>2.32624758651838</c:v>
                </c:pt>
                <c:pt idx="490">
                  <c:v>2.32827320650742</c:v>
                </c:pt>
                <c:pt idx="491">
                  <c:v>2.33063904124586</c:v>
                </c:pt>
                <c:pt idx="492">
                  <c:v>2.33271752947667</c:v>
                </c:pt>
                <c:pt idx="493">
                  <c:v>2.33512364388292</c:v>
                </c:pt>
                <c:pt idx="494">
                  <c:v>2.33722998936133</c:v>
                </c:pt>
                <c:pt idx="495">
                  <c:v>2.339036105708764</c:v>
                </c:pt>
                <c:pt idx="496">
                  <c:v>2.34054142811769</c:v>
                </c:pt>
                <c:pt idx="497">
                  <c:v>2.341744894129864</c:v>
                </c:pt>
                <c:pt idx="498">
                  <c:v>2.34332398606336</c:v>
                </c:pt>
                <c:pt idx="499">
                  <c:v>2.3452310648053</c:v>
                </c:pt>
                <c:pt idx="500">
                  <c:v>2.34683699861785</c:v>
                </c:pt>
                <c:pt idx="501">
                  <c:v>2.34814073075305</c:v>
                </c:pt>
                <c:pt idx="502">
                  <c:v>2.34914116607879</c:v>
                </c:pt>
                <c:pt idx="503">
                  <c:v>2.34983677987848</c:v>
                </c:pt>
                <c:pt idx="504">
                  <c:v>2.350846297391719</c:v>
                </c:pt>
                <c:pt idx="505">
                  <c:v>2.35153752712792</c:v>
                </c:pt>
                <c:pt idx="506">
                  <c:v>2.352591403354479</c:v>
                </c:pt>
                <c:pt idx="507">
                  <c:v>2.35333930238296</c:v>
                </c:pt>
                <c:pt idx="508">
                  <c:v>2.35377953961455</c:v>
                </c:pt>
                <c:pt idx="509">
                  <c:v>2.35391000061984</c:v>
                </c:pt>
                <c:pt idx="510">
                  <c:v>2.354415833838344</c:v>
                </c:pt>
                <c:pt idx="511">
                  <c:v>2.35462450334446</c:v>
                </c:pt>
                <c:pt idx="512">
                  <c:v>2.35516216135635</c:v>
                </c:pt>
                <c:pt idx="513">
                  <c:v>2.355388613435486</c:v>
                </c:pt>
                <c:pt idx="514">
                  <c:v>2.35599375359444</c:v>
                </c:pt>
                <c:pt idx="515">
                  <c:v>2.3563002407719</c:v>
                </c:pt>
                <c:pt idx="516">
                  <c:v>2.35693866091911</c:v>
                </c:pt>
                <c:pt idx="517">
                  <c:v>2.359224693808998</c:v>
                </c:pt>
                <c:pt idx="518">
                  <c:v>2.36119058138519</c:v>
                </c:pt>
                <c:pt idx="519">
                  <c:v>2.36346847579196</c:v>
                </c:pt>
                <c:pt idx="520">
                  <c:v>2.36541321276692</c:v>
                </c:pt>
                <c:pt idx="521">
                  <c:v>2.36702388913999</c:v>
                </c:pt>
                <c:pt idx="522">
                  <c:v>2.368299484619257</c:v>
                </c:pt>
                <c:pt idx="523">
                  <c:v>2.36993293247687</c:v>
                </c:pt>
                <c:pt idx="524">
                  <c:v>2.371243863196438</c:v>
                </c:pt>
                <c:pt idx="525">
                  <c:v>2.37223107169705</c:v>
                </c:pt>
                <c:pt idx="526">
                  <c:v>2.37289285100575</c:v>
                </c:pt>
                <c:pt idx="527">
                  <c:v>2.37322740136497</c:v>
                </c:pt>
                <c:pt idx="528">
                  <c:v>2.3732323246549</c:v>
                </c:pt>
                <c:pt idx="529">
                  <c:v>2.37360573417225</c:v>
                </c:pt>
                <c:pt idx="530">
                  <c:v>2.37436338997117</c:v>
                </c:pt>
                <c:pt idx="531">
                  <c:v>2.374819195207598</c:v>
                </c:pt>
                <c:pt idx="532">
                  <c:v>2.376899532660138</c:v>
                </c:pt>
                <c:pt idx="533">
                  <c:v>2.37864183056796</c:v>
                </c:pt>
                <c:pt idx="534">
                  <c:v>2.38004488667464</c:v>
                </c:pt>
                <c:pt idx="535">
                  <c:v>2.38239521448932</c:v>
                </c:pt>
                <c:pt idx="536">
                  <c:v>2.38508328331751</c:v>
                </c:pt>
                <c:pt idx="537">
                  <c:v>2.38742073357099</c:v>
                </c:pt>
                <c:pt idx="538">
                  <c:v>2.38940679580429</c:v>
                </c:pt>
                <c:pt idx="539">
                  <c:v>2.391742434817724</c:v>
                </c:pt>
                <c:pt idx="540">
                  <c:v>2.39373980275137</c:v>
                </c:pt>
                <c:pt idx="541">
                  <c:v>2.39539815313191</c:v>
                </c:pt>
                <c:pt idx="542">
                  <c:v>2.398007220943799</c:v>
                </c:pt>
                <c:pt idx="543">
                  <c:v>2.40025171107155</c:v>
                </c:pt>
                <c:pt idx="544">
                  <c:v>2.40277687226698</c:v>
                </c:pt>
                <c:pt idx="545">
                  <c:v>2.40492405666183</c:v>
                </c:pt>
                <c:pt idx="546">
                  <c:v>2.406692329582178</c:v>
                </c:pt>
                <c:pt idx="547">
                  <c:v>2.40808045218855</c:v>
                </c:pt>
                <c:pt idx="548">
                  <c:v>2.41043696995005</c:v>
                </c:pt>
                <c:pt idx="549">
                  <c:v>2.41241417919777</c:v>
                </c:pt>
                <c:pt idx="550">
                  <c:v>2.41465976162187</c:v>
                </c:pt>
                <c:pt idx="551">
                  <c:v>2.41651228388557</c:v>
                </c:pt>
                <c:pt idx="552">
                  <c:v>2.419375600823018</c:v>
                </c:pt>
                <c:pt idx="553">
                  <c:v>2.42252233219727</c:v>
                </c:pt>
                <c:pt idx="554">
                  <c:v>2.42599154780836</c:v>
                </c:pt>
                <c:pt idx="555">
                  <c:v>2.429744583503798</c:v>
                </c:pt>
                <c:pt idx="556">
                  <c:v>2.43376844874482</c:v>
                </c:pt>
                <c:pt idx="557">
                  <c:v>2.43809996295537</c:v>
                </c:pt>
                <c:pt idx="558">
                  <c:v>2.442702416814579</c:v>
                </c:pt>
                <c:pt idx="559">
                  <c:v>2.44691459934945</c:v>
                </c:pt>
                <c:pt idx="560">
                  <c:v>2.45138520036647</c:v>
                </c:pt>
                <c:pt idx="561">
                  <c:v>2.45545337874655</c:v>
                </c:pt>
                <c:pt idx="562">
                  <c:v>2.459119183659677</c:v>
                </c:pt>
                <c:pt idx="563">
                  <c:v>2.46238211169736</c:v>
                </c:pt>
                <c:pt idx="564">
                  <c:v>2.46658487552665</c:v>
                </c:pt>
                <c:pt idx="565">
                  <c:v>2.47038539191221</c:v>
                </c:pt>
                <c:pt idx="566">
                  <c:v>2.4770741363245</c:v>
                </c:pt>
                <c:pt idx="567">
                  <c:v>2.48332332160557</c:v>
                </c:pt>
                <c:pt idx="568">
                  <c:v>2.49567324659255</c:v>
                </c:pt>
                <c:pt idx="569">
                  <c:v>2.50814167328935</c:v>
                </c:pt>
                <c:pt idx="570">
                  <c:v>2.5220309618776</c:v>
                </c:pt>
                <c:pt idx="571">
                  <c:v>2.536016579723264</c:v>
                </c:pt>
                <c:pt idx="572">
                  <c:v>2.552765818694799</c:v>
                </c:pt>
                <c:pt idx="573">
                  <c:v>2.57028114097041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3537368"/>
        <c:axId val="2104742088"/>
      </c:lineChart>
      <c:catAx>
        <c:axId val="2123537368"/>
        <c:scaling>
          <c:orientation val="minMax"/>
        </c:scaling>
        <c:delete val="0"/>
        <c:axPos val="b"/>
        <c:majorTickMark val="out"/>
        <c:minorTickMark val="none"/>
        <c:tickLblPos val="nextTo"/>
        <c:crossAx val="2104742088"/>
        <c:crosses val="autoZero"/>
        <c:auto val="1"/>
        <c:lblAlgn val="ctr"/>
        <c:lblOffset val="100"/>
        <c:noMultiLvlLbl val="0"/>
      </c:catAx>
      <c:valAx>
        <c:axId val="2104742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3537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1"/>
            <c:plus>
              <c:numRef>
                <c:f>peakout0.51.9!$K$87:$L$87</c:f>
                <c:numCache>
                  <c:formatCode>General</c:formatCode>
                  <c:ptCount val="2"/>
                  <c:pt idx="0">
                    <c:v>196.5528036580108</c:v>
                  </c:pt>
                  <c:pt idx="1">
                    <c:v>223.9356123696627</c:v>
                  </c:pt>
                </c:numCache>
              </c:numRef>
            </c:plus>
            <c:minus>
              <c:numRef>
                <c:f>peakout0.51.9!$K$87:$L$87</c:f>
                <c:numCache>
                  <c:formatCode>General</c:formatCode>
                  <c:ptCount val="2"/>
                  <c:pt idx="0">
                    <c:v>196.5528036580108</c:v>
                  </c:pt>
                  <c:pt idx="1">
                    <c:v>223.9356123696627</c:v>
                  </c:pt>
                </c:numCache>
              </c:numRef>
            </c:minus>
          </c:errBars>
          <c:cat>
            <c:strRef>
              <c:f>peakout0.51.9!$K$85:$L$85</c:f>
              <c:strCache>
                <c:ptCount val="2"/>
                <c:pt idx="0">
                  <c:v>Drivers</c:v>
                </c:pt>
                <c:pt idx="1">
                  <c:v>Random</c:v>
                </c:pt>
              </c:strCache>
            </c:strRef>
          </c:cat>
          <c:val>
            <c:numRef>
              <c:f>peakout0.51.9!$K$86:$L$86</c:f>
              <c:numCache>
                <c:formatCode>General</c:formatCode>
                <c:ptCount val="2"/>
                <c:pt idx="0">
                  <c:v>2174.881818181818</c:v>
                </c:pt>
                <c:pt idx="1">
                  <c:v>2477.281818181818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1596824"/>
        <c:axId val="2134215304"/>
      </c:barChart>
      <c:catAx>
        <c:axId val="2031596824"/>
        <c:scaling>
          <c:orientation val="minMax"/>
        </c:scaling>
        <c:delete val="0"/>
        <c:axPos val="b"/>
        <c:majorTickMark val="out"/>
        <c:minorTickMark val="none"/>
        <c:tickLblPos val="nextTo"/>
        <c:crossAx val="2134215304"/>
        <c:crosses val="autoZero"/>
        <c:auto val="1"/>
        <c:lblAlgn val="ctr"/>
        <c:lblOffset val="100"/>
        <c:noMultiLvlLbl val="0"/>
      </c:catAx>
      <c:valAx>
        <c:axId val="2134215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315968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1"/>
            <c:plus>
              <c:numRef>
                <c:f>peakout0.51.9!$M$87:$N$87</c:f>
                <c:numCache>
                  <c:formatCode>General</c:formatCode>
                  <c:ptCount val="2"/>
                  <c:pt idx="0">
                    <c:v>340.4967610326264</c:v>
                  </c:pt>
                  <c:pt idx="1">
                    <c:v>347.8789688250503</c:v>
                  </c:pt>
                </c:numCache>
              </c:numRef>
            </c:plus>
            <c:minus>
              <c:numRef>
                <c:f>peakout0.51.9!$M$87:$N$87</c:f>
                <c:numCache>
                  <c:formatCode>General</c:formatCode>
                  <c:ptCount val="2"/>
                  <c:pt idx="0">
                    <c:v>340.4967610326264</c:v>
                  </c:pt>
                  <c:pt idx="1">
                    <c:v>347.8789688250503</c:v>
                  </c:pt>
                </c:numCache>
              </c:numRef>
            </c:minus>
          </c:errBars>
          <c:cat>
            <c:strRef>
              <c:f>peakout0.51.9!$M$85:$N$85</c:f>
              <c:strCache>
                <c:ptCount val="2"/>
                <c:pt idx="0">
                  <c:v>Hi TSG</c:v>
                </c:pt>
                <c:pt idx="1">
                  <c:v>Random</c:v>
                </c:pt>
              </c:strCache>
            </c:strRef>
          </c:cat>
          <c:val>
            <c:numRef>
              <c:f>peakout0.51.9!$M$86:$N$86</c:f>
              <c:numCache>
                <c:formatCode>General</c:formatCode>
                <c:ptCount val="2"/>
                <c:pt idx="0">
                  <c:v>2421.257142857143</c:v>
                </c:pt>
                <c:pt idx="1">
                  <c:v>2981.428571428572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5458040"/>
        <c:axId val="2135814872"/>
      </c:barChart>
      <c:catAx>
        <c:axId val="2135458040"/>
        <c:scaling>
          <c:orientation val="minMax"/>
        </c:scaling>
        <c:delete val="0"/>
        <c:axPos val="b"/>
        <c:majorTickMark val="out"/>
        <c:minorTickMark val="none"/>
        <c:tickLblPos val="nextTo"/>
        <c:crossAx val="2135814872"/>
        <c:crosses val="autoZero"/>
        <c:auto val="1"/>
        <c:lblAlgn val="ctr"/>
        <c:lblOffset val="100"/>
        <c:noMultiLvlLbl val="0"/>
      </c:catAx>
      <c:valAx>
        <c:axId val="2135814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54580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-log(r)</c:v>
          </c:tx>
          <c:marker>
            <c:symbol val="none"/>
          </c:marker>
          <c:val>
            <c:numRef>
              <c:f>'00493087-9d9d-40ca-86d5-936f1b9'!$G$1:$G$574</c:f>
              <c:numCache>
                <c:formatCode>General</c:formatCode>
                <c:ptCount val="574"/>
                <c:pt idx="0">
                  <c:v>3.93031340712443</c:v>
                </c:pt>
                <c:pt idx="1">
                  <c:v>3.93176180335434</c:v>
                </c:pt>
                <c:pt idx="2">
                  <c:v>3.91827150144515</c:v>
                </c:pt>
                <c:pt idx="3">
                  <c:v>3.92420421172109</c:v>
                </c:pt>
                <c:pt idx="4">
                  <c:v>3.91445898066071</c:v>
                </c:pt>
                <c:pt idx="5">
                  <c:v>3.93503313617976</c:v>
                </c:pt>
                <c:pt idx="6">
                  <c:v>3.91758663117738</c:v>
                </c:pt>
                <c:pt idx="7">
                  <c:v>3.920225623374078</c:v>
                </c:pt>
                <c:pt idx="8">
                  <c:v>3.92124565803183</c:v>
                </c:pt>
                <c:pt idx="9">
                  <c:v>3.93930064905951</c:v>
                </c:pt>
                <c:pt idx="10">
                  <c:v>3.94140735080019</c:v>
                </c:pt>
                <c:pt idx="11">
                  <c:v>3.93109684586307</c:v>
                </c:pt>
                <c:pt idx="12">
                  <c:v>3.92287965860345</c:v>
                </c:pt>
                <c:pt idx="13">
                  <c:v>3.92623144298305</c:v>
                </c:pt>
                <c:pt idx="14">
                  <c:v>3.9383413553748</c:v>
                </c:pt>
                <c:pt idx="15">
                  <c:v>3.95303372763624</c:v>
                </c:pt>
                <c:pt idx="16">
                  <c:v>3.95447713525541</c:v>
                </c:pt>
                <c:pt idx="17">
                  <c:v>3.94507033994393</c:v>
                </c:pt>
                <c:pt idx="18">
                  <c:v>3.94873862804439</c:v>
                </c:pt>
                <c:pt idx="19">
                  <c:v>3.92838269854464</c:v>
                </c:pt>
                <c:pt idx="20">
                  <c:v>3.94223807285361</c:v>
                </c:pt>
                <c:pt idx="21">
                  <c:v>3.95702817293677</c:v>
                </c:pt>
                <c:pt idx="22">
                  <c:v>3.95837364831978</c:v>
                </c:pt>
                <c:pt idx="23">
                  <c:v>3.954815156649659</c:v>
                </c:pt>
                <c:pt idx="24">
                  <c:v>3.956942817824117</c:v>
                </c:pt>
                <c:pt idx="25">
                  <c:v>3.958205580904019</c:v>
                </c:pt>
                <c:pt idx="26">
                  <c:v>3.966429895848738</c:v>
                </c:pt>
                <c:pt idx="27">
                  <c:v>3.96622975143459</c:v>
                </c:pt>
                <c:pt idx="28">
                  <c:v>3.96454024249708</c:v>
                </c:pt>
                <c:pt idx="29">
                  <c:v>3.96434256708116</c:v>
                </c:pt>
                <c:pt idx="30">
                  <c:v>3.96419057027081</c:v>
                </c:pt>
                <c:pt idx="31">
                  <c:v>3.96492584836098</c:v>
                </c:pt>
                <c:pt idx="32">
                  <c:v>3.97272257674337</c:v>
                </c:pt>
                <c:pt idx="33">
                  <c:v>3.96580364668329</c:v>
                </c:pt>
                <c:pt idx="34">
                  <c:v>3.97286453384006</c:v>
                </c:pt>
                <c:pt idx="35">
                  <c:v>3.97376181275882</c:v>
                </c:pt>
                <c:pt idx="36">
                  <c:v>3.97385994380534</c:v>
                </c:pt>
                <c:pt idx="37">
                  <c:v>3.97319023145265</c:v>
                </c:pt>
                <c:pt idx="38">
                  <c:v>3.97314695429104</c:v>
                </c:pt>
                <c:pt idx="39">
                  <c:v>3.97430017075073</c:v>
                </c:pt>
                <c:pt idx="40">
                  <c:v>3.97474043463375</c:v>
                </c:pt>
                <c:pt idx="41">
                  <c:v>3.97558412057502</c:v>
                </c:pt>
                <c:pt idx="42">
                  <c:v>3.97566254313405</c:v>
                </c:pt>
                <c:pt idx="43">
                  <c:v>3.97612679900571</c:v>
                </c:pt>
                <c:pt idx="44">
                  <c:v>3.97691964564194</c:v>
                </c:pt>
                <c:pt idx="45">
                  <c:v>3.97751100504139</c:v>
                </c:pt>
                <c:pt idx="46">
                  <c:v>3.97795742722671</c:v>
                </c:pt>
                <c:pt idx="47">
                  <c:v>3.97146656673204</c:v>
                </c:pt>
                <c:pt idx="48">
                  <c:v>3.972252165741756</c:v>
                </c:pt>
                <c:pt idx="49">
                  <c:v>3.972769482719817</c:v>
                </c:pt>
                <c:pt idx="50">
                  <c:v>3.97229576128084</c:v>
                </c:pt>
                <c:pt idx="51">
                  <c:v>3.97211203776427</c:v>
                </c:pt>
                <c:pt idx="52">
                  <c:v>3.97885123697342</c:v>
                </c:pt>
                <c:pt idx="53">
                  <c:v>3.97945807516064</c:v>
                </c:pt>
                <c:pt idx="54">
                  <c:v>3.97988452796058</c:v>
                </c:pt>
                <c:pt idx="55">
                  <c:v>3.9802416778775</c:v>
                </c:pt>
                <c:pt idx="56">
                  <c:v>3.98009272600757</c:v>
                </c:pt>
                <c:pt idx="57">
                  <c:v>3.98017902058747</c:v>
                </c:pt>
                <c:pt idx="58">
                  <c:v>3.980482432344818</c:v>
                </c:pt>
                <c:pt idx="59">
                  <c:v>3.98035705732993</c:v>
                </c:pt>
                <c:pt idx="60">
                  <c:v>3.98067180892565</c:v>
                </c:pt>
                <c:pt idx="61">
                  <c:v>3.98097598095721</c:v>
                </c:pt>
                <c:pt idx="62">
                  <c:v>3.981448035476379</c:v>
                </c:pt>
                <c:pt idx="63">
                  <c:v>3.9817365115587</c:v>
                </c:pt>
                <c:pt idx="64">
                  <c:v>3.98197892964076</c:v>
                </c:pt>
                <c:pt idx="65">
                  <c:v>3.981868116957798</c:v>
                </c:pt>
                <c:pt idx="66">
                  <c:v>3.98212477889335</c:v>
                </c:pt>
                <c:pt idx="67">
                  <c:v>3.98283555696558</c:v>
                </c:pt>
                <c:pt idx="68">
                  <c:v>3.98264273103883</c:v>
                </c:pt>
                <c:pt idx="69">
                  <c:v>3.98279381249131</c:v>
                </c:pt>
                <c:pt idx="70">
                  <c:v>3.98303723928919</c:v>
                </c:pt>
                <c:pt idx="71">
                  <c:v>3.98291822286414</c:v>
                </c:pt>
                <c:pt idx="72">
                  <c:v>3.98326951964209</c:v>
                </c:pt>
                <c:pt idx="73">
                  <c:v>3.98312328550856</c:v>
                </c:pt>
                <c:pt idx="74">
                  <c:v>3.98300299262467</c:v>
                </c:pt>
                <c:pt idx="75">
                  <c:v>3.98318595125085</c:v>
                </c:pt>
                <c:pt idx="76">
                  <c:v>3.982803413365096</c:v>
                </c:pt>
                <c:pt idx="77">
                  <c:v>3.98271325699932</c:v>
                </c:pt>
                <c:pt idx="78">
                  <c:v>3.9830322274135</c:v>
                </c:pt>
                <c:pt idx="79">
                  <c:v>3.98342499963369</c:v>
                </c:pt>
                <c:pt idx="80">
                  <c:v>3.98337860058355</c:v>
                </c:pt>
                <c:pt idx="81">
                  <c:v>3.98350652348413</c:v>
                </c:pt>
                <c:pt idx="82">
                  <c:v>3.9838528568445</c:v>
                </c:pt>
                <c:pt idx="83">
                  <c:v>3.98379218672716</c:v>
                </c:pt>
                <c:pt idx="84">
                  <c:v>3.98391186143257</c:v>
                </c:pt>
                <c:pt idx="85">
                  <c:v>3.98421286771329</c:v>
                </c:pt>
                <c:pt idx="86">
                  <c:v>3.98439005237989</c:v>
                </c:pt>
                <c:pt idx="87">
                  <c:v>3.98449103389815</c:v>
                </c:pt>
                <c:pt idx="88">
                  <c:v>3.98477566832604</c:v>
                </c:pt>
                <c:pt idx="89">
                  <c:v>3.98496566814104</c:v>
                </c:pt>
                <c:pt idx="90">
                  <c:v>3.985056293354479</c:v>
                </c:pt>
                <c:pt idx="91">
                  <c:v>3.98528293915809</c:v>
                </c:pt>
                <c:pt idx="92">
                  <c:v>3.98521829107577</c:v>
                </c:pt>
                <c:pt idx="93">
                  <c:v>3.98565842407668</c:v>
                </c:pt>
                <c:pt idx="94">
                  <c:v>3.98591229128159</c:v>
                </c:pt>
                <c:pt idx="95">
                  <c:v>3.98586562574667</c:v>
                </c:pt>
                <c:pt idx="96">
                  <c:v>3.98593289297802</c:v>
                </c:pt>
                <c:pt idx="97">
                  <c:v>3.98617892751871</c:v>
                </c:pt>
                <c:pt idx="98">
                  <c:v>3.98623782825511</c:v>
                </c:pt>
                <c:pt idx="99">
                  <c:v>3.98629210814894</c:v>
                </c:pt>
                <c:pt idx="100">
                  <c:v>3.98653708321637</c:v>
                </c:pt>
                <c:pt idx="101">
                  <c:v>3.98668868338806</c:v>
                </c:pt>
                <c:pt idx="102">
                  <c:v>3.98675692073411</c:v>
                </c:pt>
                <c:pt idx="103">
                  <c:v>3.98654718824827</c:v>
                </c:pt>
                <c:pt idx="104">
                  <c:v>3.98669921314311</c:v>
                </c:pt>
                <c:pt idx="105">
                  <c:v>3.98675776323748</c:v>
                </c:pt>
                <c:pt idx="106">
                  <c:v>3.98701058807174</c:v>
                </c:pt>
                <c:pt idx="107">
                  <c:v>3.98701227406461</c:v>
                </c:pt>
                <c:pt idx="108">
                  <c:v>3.98722307473407</c:v>
                </c:pt>
                <c:pt idx="109">
                  <c:v>3.98733273153232</c:v>
                </c:pt>
                <c:pt idx="110">
                  <c:v>3.98747279509097</c:v>
                </c:pt>
                <c:pt idx="111">
                  <c:v>3.98765511412431</c:v>
                </c:pt>
                <c:pt idx="112">
                  <c:v>3.98776023557176</c:v>
                </c:pt>
                <c:pt idx="113">
                  <c:v>3.98773954701084</c:v>
                </c:pt>
                <c:pt idx="114">
                  <c:v>3.98779739301282</c:v>
                </c:pt>
                <c:pt idx="115">
                  <c:v>3.98789072287878</c:v>
                </c:pt>
                <c:pt idx="116">
                  <c:v>3.98800435055544</c:v>
                </c:pt>
                <c:pt idx="117">
                  <c:v>3.98814167273318</c:v>
                </c:pt>
                <c:pt idx="118">
                  <c:v>3.98822831367505</c:v>
                </c:pt>
                <c:pt idx="119">
                  <c:v>3.98816914237999</c:v>
                </c:pt>
                <c:pt idx="120">
                  <c:v>3.988246489334136</c:v>
                </c:pt>
                <c:pt idx="121">
                  <c:v>3.98832173620177</c:v>
                </c:pt>
                <c:pt idx="122">
                  <c:v>3.9882638203222</c:v>
                </c:pt>
                <c:pt idx="123">
                  <c:v>3.98833991577119</c:v>
                </c:pt>
                <c:pt idx="124">
                  <c:v>3.9884227904265</c:v>
                </c:pt>
                <c:pt idx="125">
                  <c:v>1.75021946670137</c:v>
                </c:pt>
                <c:pt idx="126">
                  <c:v>1.75210893839592</c:v>
                </c:pt>
                <c:pt idx="127">
                  <c:v>1.75369842282831</c:v>
                </c:pt>
                <c:pt idx="128">
                  <c:v>1.75532637987699</c:v>
                </c:pt>
                <c:pt idx="129">
                  <c:v>1.75665383563981</c:v>
                </c:pt>
                <c:pt idx="130">
                  <c:v>1.75767428179099</c:v>
                </c:pt>
                <c:pt idx="131">
                  <c:v>1.75873101862155</c:v>
                </c:pt>
                <c:pt idx="132">
                  <c:v>1.75947820798356</c:v>
                </c:pt>
                <c:pt idx="133">
                  <c:v>1.76026469295101</c:v>
                </c:pt>
                <c:pt idx="134">
                  <c:v>1.76073932124877</c:v>
                </c:pt>
                <c:pt idx="135">
                  <c:v>1.76125632274576</c:v>
                </c:pt>
                <c:pt idx="136">
                  <c:v>1.76145762879632</c:v>
                </c:pt>
                <c:pt idx="137">
                  <c:v>1.76159205190651</c:v>
                </c:pt>
                <c:pt idx="138">
                  <c:v>1.76280901802035</c:v>
                </c:pt>
                <c:pt idx="139">
                  <c:v>1.76445387867668</c:v>
                </c:pt>
                <c:pt idx="140">
                  <c:v>1.76579462963603</c:v>
                </c:pt>
                <c:pt idx="141">
                  <c:v>1.7672053372127</c:v>
                </c:pt>
                <c:pt idx="142">
                  <c:v>1.76869534025491</c:v>
                </c:pt>
                <c:pt idx="143">
                  <c:v>1.77015772612784</c:v>
                </c:pt>
                <c:pt idx="144">
                  <c:v>1.77158732106092</c:v>
                </c:pt>
                <c:pt idx="145">
                  <c:v>1.7733694246333</c:v>
                </c:pt>
                <c:pt idx="146">
                  <c:v>1.7755151086841</c:v>
                </c:pt>
                <c:pt idx="147">
                  <c:v>1.77736259324802</c:v>
                </c:pt>
                <c:pt idx="148">
                  <c:v>1.77958147621997</c:v>
                </c:pt>
                <c:pt idx="149">
                  <c:v>1.78150230683178</c:v>
                </c:pt>
                <c:pt idx="150">
                  <c:v>1.78351898554855</c:v>
                </c:pt>
                <c:pt idx="151">
                  <c:v>1.78523825196163</c:v>
                </c:pt>
                <c:pt idx="152">
                  <c:v>1.7874635015615</c:v>
                </c:pt>
                <c:pt idx="153">
                  <c:v>1.7894064873235</c:v>
                </c:pt>
                <c:pt idx="154">
                  <c:v>1.79106094143147</c:v>
                </c:pt>
                <c:pt idx="155">
                  <c:v>1.79283194843047</c:v>
                </c:pt>
                <c:pt idx="156">
                  <c:v>1.79460966570721</c:v>
                </c:pt>
                <c:pt idx="157">
                  <c:v>1.7960931453615</c:v>
                </c:pt>
                <c:pt idx="158">
                  <c:v>1.79727552801398</c:v>
                </c:pt>
                <c:pt idx="159">
                  <c:v>1.79844885136791</c:v>
                </c:pt>
                <c:pt idx="160">
                  <c:v>1.79972830861754</c:v>
                </c:pt>
                <c:pt idx="161">
                  <c:v>1.80069799753919</c:v>
                </c:pt>
                <c:pt idx="162">
                  <c:v>1.80134841047888</c:v>
                </c:pt>
                <c:pt idx="163">
                  <c:v>1.80272550825237</c:v>
                </c:pt>
                <c:pt idx="164">
                  <c:v>1.80422152435638</c:v>
                </c:pt>
                <c:pt idx="165">
                  <c:v>1.80628838741713</c:v>
                </c:pt>
                <c:pt idx="166">
                  <c:v>1.80838608579209</c:v>
                </c:pt>
                <c:pt idx="167">
                  <c:v>1.81019173184118</c:v>
                </c:pt>
                <c:pt idx="168">
                  <c:v>1.81169825181004</c:v>
                </c:pt>
                <c:pt idx="169">
                  <c:v>1.81289798289031</c:v>
                </c:pt>
                <c:pt idx="170">
                  <c:v>1.81423579697971</c:v>
                </c:pt>
                <c:pt idx="171">
                  <c:v>1.81526741250523</c:v>
                </c:pt>
                <c:pt idx="172">
                  <c:v>1.81690390886278</c:v>
                </c:pt>
                <c:pt idx="173">
                  <c:v>1.81983769611335</c:v>
                </c:pt>
                <c:pt idx="174">
                  <c:v>1.82283822263986</c:v>
                </c:pt>
                <c:pt idx="175">
                  <c:v>1.82602804907361</c:v>
                </c:pt>
                <c:pt idx="176">
                  <c:v>1.82974884865335</c:v>
                </c:pt>
                <c:pt idx="177">
                  <c:v>1.83412858169572</c:v>
                </c:pt>
                <c:pt idx="178">
                  <c:v>1.83860114897679</c:v>
                </c:pt>
                <c:pt idx="179">
                  <c:v>1.8428283217273</c:v>
                </c:pt>
                <c:pt idx="180">
                  <c:v>1.84680944438356</c:v>
                </c:pt>
                <c:pt idx="181">
                  <c:v>1.85054347632906</c:v>
                </c:pt>
                <c:pt idx="182">
                  <c:v>1.85447853873518</c:v>
                </c:pt>
                <c:pt idx="183">
                  <c:v>1.85817316559422</c:v>
                </c:pt>
                <c:pt idx="184">
                  <c:v>1.86162560968059</c:v>
                </c:pt>
                <c:pt idx="185">
                  <c:v>1.86483521520201</c:v>
                </c:pt>
                <c:pt idx="186">
                  <c:v>1.86780020624218</c:v>
                </c:pt>
                <c:pt idx="187">
                  <c:v>1.87096397456373</c:v>
                </c:pt>
                <c:pt idx="188">
                  <c:v>1.87388905735806</c:v>
                </c:pt>
                <c:pt idx="189">
                  <c:v>1.87657371870945</c:v>
                </c:pt>
                <c:pt idx="190">
                  <c:v>1.87946193247076</c:v>
                </c:pt>
                <c:pt idx="191">
                  <c:v>1.88245362779823</c:v>
                </c:pt>
                <c:pt idx="192">
                  <c:v>1.88520593019401</c:v>
                </c:pt>
                <c:pt idx="193">
                  <c:v>1.88805498390566</c:v>
                </c:pt>
                <c:pt idx="194">
                  <c:v>1.89065570458203</c:v>
                </c:pt>
                <c:pt idx="195">
                  <c:v>1.89300587405094</c:v>
                </c:pt>
                <c:pt idx="196">
                  <c:v>1.89589101236158</c:v>
                </c:pt>
                <c:pt idx="197">
                  <c:v>1.8985282268049</c:v>
                </c:pt>
                <c:pt idx="198">
                  <c:v>1.90125800670931</c:v>
                </c:pt>
                <c:pt idx="199">
                  <c:v>1.903731131236</c:v>
                </c:pt>
                <c:pt idx="200">
                  <c:v>1.90594449747912</c:v>
                </c:pt>
                <c:pt idx="201">
                  <c:v>1.90868906360839</c:v>
                </c:pt>
                <c:pt idx="202">
                  <c:v>1.91197099138377</c:v>
                </c:pt>
                <c:pt idx="203">
                  <c:v>1.91499964313552</c:v>
                </c:pt>
                <c:pt idx="204">
                  <c:v>1.91812077326021</c:v>
                </c:pt>
                <c:pt idx="205">
                  <c:v>1.92098055878491</c:v>
                </c:pt>
                <c:pt idx="206">
                  <c:v>1.9235765757667</c:v>
                </c:pt>
                <c:pt idx="207">
                  <c:v>1.92625599588522</c:v>
                </c:pt>
                <c:pt idx="208">
                  <c:v>1.92901289822996</c:v>
                </c:pt>
                <c:pt idx="209">
                  <c:v>1.93238615026073</c:v>
                </c:pt>
                <c:pt idx="210">
                  <c:v>1.93594579277628</c:v>
                </c:pt>
                <c:pt idx="211">
                  <c:v>1.93925269065772</c:v>
                </c:pt>
                <c:pt idx="212">
                  <c:v>1.94230575532794</c:v>
                </c:pt>
                <c:pt idx="213">
                  <c:v>1.9459928525479</c:v>
                </c:pt>
                <c:pt idx="214">
                  <c:v>1.94979353202621</c:v>
                </c:pt>
                <c:pt idx="215">
                  <c:v>1.95334995321518</c:v>
                </c:pt>
                <c:pt idx="216">
                  <c:v>1.95666130421995</c:v>
                </c:pt>
                <c:pt idx="217">
                  <c:v>1.95972726334734</c:v>
                </c:pt>
                <c:pt idx="218">
                  <c:v>1.96254601089349</c:v>
                </c:pt>
                <c:pt idx="219">
                  <c:v>1.96511617471538</c:v>
                </c:pt>
                <c:pt idx="220">
                  <c:v>1.9674360330042</c:v>
                </c:pt>
                <c:pt idx="221">
                  <c:v>1.96950390585535</c:v>
                </c:pt>
                <c:pt idx="222">
                  <c:v>1.97167198779049</c:v>
                </c:pt>
                <c:pt idx="223">
                  <c:v>1.97357869410985</c:v>
                </c:pt>
                <c:pt idx="224">
                  <c:v>1.97522093374092</c:v>
                </c:pt>
                <c:pt idx="225">
                  <c:v>1.97659607827914</c:v>
                </c:pt>
                <c:pt idx="226">
                  <c:v>1.977699915171</c:v>
                </c:pt>
                <c:pt idx="227">
                  <c:v>1.97852912123992</c:v>
                </c:pt>
                <c:pt idx="228">
                  <c:v>1.97907880540536</c:v>
                </c:pt>
                <c:pt idx="229">
                  <c:v>1.9797083426592</c:v>
                </c:pt>
                <c:pt idx="230">
                  <c:v>1.98004543721296</c:v>
                </c:pt>
                <c:pt idx="231">
                  <c:v>1.98008359969887</c:v>
                </c:pt>
                <c:pt idx="232">
                  <c:v>1.97981736183915</c:v>
                </c:pt>
                <c:pt idx="233">
                  <c:v>1.97923817428817</c:v>
                </c:pt>
                <c:pt idx="234">
                  <c:v>1.97833778433187</c:v>
                </c:pt>
                <c:pt idx="235">
                  <c:v>1.9771074746698</c:v>
                </c:pt>
                <c:pt idx="236">
                  <c:v>1.97601335972307</c:v>
                </c:pt>
                <c:pt idx="237">
                  <c:v>1.97651296121402</c:v>
                </c:pt>
                <c:pt idx="238">
                  <c:v>1.97674712871295</c:v>
                </c:pt>
                <c:pt idx="239">
                  <c:v>1.97709841087771</c:v>
                </c:pt>
                <c:pt idx="240">
                  <c:v>1.97717133856678</c:v>
                </c:pt>
                <c:pt idx="241">
                  <c:v>1.9773522685871</c:v>
                </c:pt>
                <c:pt idx="242">
                  <c:v>1.9777337461834</c:v>
                </c:pt>
                <c:pt idx="243">
                  <c:v>1.97833034745002</c:v>
                </c:pt>
                <c:pt idx="244">
                  <c:v>1.97915496401702</c:v>
                </c:pt>
                <c:pt idx="245">
                  <c:v>1.98022092942938</c:v>
                </c:pt>
                <c:pt idx="246">
                  <c:v>1.98144096126991</c:v>
                </c:pt>
                <c:pt idx="247">
                  <c:v>1.98290945452287</c:v>
                </c:pt>
                <c:pt idx="248">
                  <c:v>1.98413456088541</c:v>
                </c:pt>
                <c:pt idx="249">
                  <c:v>1.9851129437176</c:v>
                </c:pt>
                <c:pt idx="250">
                  <c:v>1.98624792632635</c:v>
                </c:pt>
                <c:pt idx="251">
                  <c:v>1.98712482889113</c:v>
                </c:pt>
                <c:pt idx="252">
                  <c:v>1.98773954701084</c:v>
                </c:pt>
                <c:pt idx="253">
                  <c:v>1.98808758373858</c:v>
                </c:pt>
                <c:pt idx="254">
                  <c:v>1.98816322569386</c:v>
                </c:pt>
                <c:pt idx="255">
                  <c:v>1.98889751017282</c:v>
                </c:pt>
                <c:pt idx="256">
                  <c:v>1.98936384976586</c:v>
                </c:pt>
                <c:pt idx="257">
                  <c:v>1.98955586795454</c:v>
                </c:pt>
                <c:pt idx="258">
                  <c:v>1.98999745027897</c:v>
                </c:pt>
                <c:pt idx="259">
                  <c:v>1.99059712571767</c:v>
                </c:pt>
                <c:pt idx="260">
                  <c:v>1.99092151624234</c:v>
                </c:pt>
                <c:pt idx="261">
                  <c:v>1.99096532540542</c:v>
                </c:pt>
                <c:pt idx="262">
                  <c:v>1.99180237580525</c:v>
                </c:pt>
                <c:pt idx="263">
                  <c:v>1.99238406617005</c:v>
                </c:pt>
                <c:pt idx="264">
                  <c:v>1.99270552404743</c:v>
                </c:pt>
                <c:pt idx="265">
                  <c:v>1.99374709245704</c:v>
                </c:pt>
                <c:pt idx="266">
                  <c:v>1.99453377110114</c:v>
                </c:pt>
                <c:pt idx="267">
                  <c:v>1.99506030445249</c:v>
                </c:pt>
                <c:pt idx="268">
                  <c:v>1.99532187731691</c:v>
                </c:pt>
                <c:pt idx="269">
                  <c:v>1.99575947271479</c:v>
                </c:pt>
                <c:pt idx="270">
                  <c:v>1.99591862947278</c:v>
                </c:pt>
                <c:pt idx="271">
                  <c:v>1.99579215961368</c:v>
                </c:pt>
                <c:pt idx="272">
                  <c:v>1.99651146369288</c:v>
                </c:pt>
                <c:pt idx="273">
                  <c:v>1.99754364136493</c:v>
                </c:pt>
                <c:pt idx="274">
                  <c:v>1.99833204193078</c:v>
                </c:pt>
                <c:pt idx="275">
                  <c:v>1.99990620252167</c:v>
                </c:pt>
                <c:pt idx="276">
                  <c:v>2.0012417276483</c:v>
                </c:pt>
                <c:pt idx="277">
                  <c:v>2.00291165084811</c:v>
                </c:pt>
                <c:pt idx="278">
                  <c:v>2.00481565276314</c:v>
                </c:pt>
                <c:pt idx="279">
                  <c:v>2.0064833112269</c:v>
                </c:pt>
                <c:pt idx="280">
                  <c:v>2.00837650517064</c:v>
                </c:pt>
                <c:pt idx="281">
                  <c:v>2.01002285261392</c:v>
                </c:pt>
                <c:pt idx="282">
                  <c:v>2.0114196856325</c:v>
                </c:pt>
                <c:pt idx="283">
                  <c:v>2.013499493439459</c:v>
                </c:pt>
                <c:pt idx="284">
                  <c:v>2.01531312962455</c:v>
                </c:pt>
                <c:pt idx="285">
                  <c:v>2.01685770443743</c:v>
                </c:pt>
                <c:pt idx="286">
                  <c:v>2.01812981493133</c:v>
                </c:pt>
                <c:pt idx="287">
                  <c:v>2.01912545763175</c:v>
                </c:pt>
                <c:pt idx="288">
                  <c:v>2.02031571330251</c:v>
                </c:pt>
                <c:pt idx="289">
                  <c:v>2.02121627393792</c:v>
                </c:pt>
                <c:pt idx="290">
                  <c:v>2.02241475096866</c:v>
                </c:pt>
                <c:pt idx="291">
                  <c:v>2.0233321897385</c:v>
                </c:pt>
                <c:pt idx="292">
                  <c:v>2.02504360193847</c:v>
                </c:pt>
                <c:pt idx="293">
                  <c:v>2.02647854908034</c:v>
                </c:pt>
                <c:pt idx="294">
                  <c:v>2.02763333664211</c:v>
                </c:pt>
                <c:pt idx="295">
                  <c:v>2.02910460392176</c:v>
                </c:pt>
                <c:pt idx="296">
                  <c:v>2.03030524083599</c:v>
                </c:pt>
                <c:pt idx="297">
                  <c:v>2.03183527703956</c:v>
                </c:pt>
                <c:pt idx="298">
                  <c:v>2.03310465761416</c:v>
                </c:pt>
                <c:pt idx="299">
                  <c:v>2.03460349830833</c:v>
                </c:pt>
                <c:pt idx="300">
                  <c:v>2.03643688376157</c:v>
                </c:pt>
                <c:pt idx="301">
                  <c:v>2.03861830273901</c:v>
                </c:pt>
                <c:pt idx="302">
                  <c:v>2.04104862573196</c:v>
                </c:pt>
                <c:pt idx="303">
                  <c:v>2.04382931158353</c:v>
                </c:pt>
                <c:pt idx="304">
                  <c:v>2.04636679864915</c:v>
                </c:pt>
                <c:pt idx="305">
                  <c:v>2.04866039232066</c:v>
                </c:pt>
                <c:pt idx="306">
                  <c:v>2.05180648662219</c:v>
                </c:pt>
                <c:pt idx="307">
                  <c:v>2.05531039635481</c:v>
                </c:pt>
                <c:pt idx="308">
                  <c:v>2.05858279066818</c:v>
                </c:pt>
                <c:pt idx="309">
                  <c:v>2.06162424629112</c:v>
                </c:pt>
                <c:pt idx="310">
                  <c:v>2.0644350000227</c:v>
                </c:pt>
                <c:pt idx="311">
                  <c:v>2.06750604312827</c:v>
                </c:pt>
                <c:pt idx="312">
                  <c:v>2.07033712041062</c:v>
                </c:pt>
                <c:pt idx="313">
                  <c:v>2.07351771660019</c:v>
                </c:pt>
                <c:pt idx="314">
                  <c:v>2.07646891329218</c:v>
                </c:pt>
                <c:pt idx="315">
                  <c:v>2.07967966771787</c:v>
                </c:pt>
                <c:pt idx="316">
                  <c:v>2.08265195730523</c:v>
                </c:pt>
                <c:pt idx="317">
                  <c:v>2.08587356810444</c:v>
                </c:pt>
                <c:pt idx="318">
                  <c:v>2.08884756019443</c:v>
                </c:pt>
                <c:pt idx="319">
                  <c:v>2.0920607656249</c:v>
                </c:pt>
                <c:pt idx="320">
                  <c:v>2.09501714573022</c:v>
                </c:pt>
                <c:pt idx="321">
                  <c:v>2.09877943407717</c:v>
                </c:pt>
                <c:pt idx="322">
                  <c:v>2.10228545390541</c:v>
                </c:pt>
                <c:pt idx="323">
                  <c:v>2.10553600325862</c:v>
                </c:pt>
                <c:pt idx="324">
                  <c:v>2.10853123207271</c:v>
                </c:pt>
                <c:pt idx="325">
                  <c:v>2.11127127155617</c:v>
                </c:pt>
                <c:pt idx="326">
                  <c:v>2.11375576458067</c:v>
                </c:pt>
                <c:pt idx="327">
                  <c:v>2.1159838372312</c:v>
                </c:pt>
                <c:pt idx="328">
                  <c:v>2.11852415666877</c:v>
                </c:pt>
                <c:pt idx="329">
                  <c:v>2.120818417469819</c:v>
                </c:pt>
                <c:pt idx="330">
                  <c:v>2.12286573763642</c:v>
                </c:pt>
                <c:pt idx="331">
                  <c:v>2.12514991296653</c:v>
                </c:pt>
                <c:pt idx="332">
                  <c:v>2.12717717435915</c:v>
                </c:pt>
                <c:pt idx="333">
                  <c:v>2.128946251502</c:v>
                </c:pt>
                <c:pt idx="334">
                  <c:v>2.130455583464756</c:v>
                </c:pt>
                <c:pt idx="335">
                  <c:v>2.13219051470897</c:v>
                </c:pt>
                <c:pt idx="336">
                  <c:v>2.13365475884494</c:v>
                </c:pt>
                <c:pt idx="337">
                  <c:v>2.13533504458057</c:v>
                </c:pt>
                <c:pt idx="338">
                  <c:v>2.13730470241361</c:v>
                </c:pt>
                <c:pt idx="339">
                  <c:v>2.13900428098665</c:v>
                </c:pt>
                <c:pt idx="340">
                  <c:v>2.1410036074309</c:v>
                </c:pt>
                <c:pt idx="341">
                  <c:v>2.14274290846204</c:v>
                </c:pt>
                <c:pt idx="342">
                  <c:v>2.14422058792382</c:v>
                </c:pt>
                <c:pt idx="343">
                  <c:v>2.14543473443875</c:v>
                </c:pt>
                <c:pt idx="344">
                  <c:v>2.14638336295741</c:v>
                </c:pt>
                <c:pt idx="345">
                  <c:v>2.14763902667829</c:v>
                </c:pt>
                <c:pt idx="346">
                  <c:v>2.14913452901353</c:v>
                </c:pt>
                <c:pt idx="347">
                  <c:v>2.1503652737502</c:v>
                </c:pt>
                <c:pt idx="348">
                  <c:v>2.15182628379521</c:v>
                </c:pt>
                <c:pt idx="349">
                  <c:v>2.15358865584166</c:v>
                </c:pt>
                <c:pt idx="350">
                  <c:v>2.15508700885324</c:v>
                </c:pt>
                <c:pt idx="351">
                  <c:v>2.15631957481896</c:v>
                </c:pt>
                <c:pt idx="352">
                  <c:v>2.15728419660017</c:v>
                </c:pt>
                <c:pt idx="353">
                  <c:v>2.15797845377629</c:v>
                </c:pt>
                <c:pt idx="354">
                  <c:v>2.15898190399604</c:v>
                </c:pt>
                <c:pt idx="355">
                  <c:v>2.15972499031201</c:v>
                </c:pt>
                <c:pt idx="356">
                  <c:v>2.16071010385199</c:v>
                </c:pt>
                <c:pt idx="357">
                  <c:v>2.16142302648847</c:v>
                </c:pt>
                <c:pt idx="358">
                  <c:v>2.16244817534263</c:v>
                </c:pt>
                <c:pt idx="359">
                  <c:v>2.16371950585679</c:v>
                </c:pt>
                <c:pt idx="360">
                  <c:v>2.1647193169017</c:v>
                </c:pt>
                <c:pt idx="361">
                  <c:v>2.16595557228586</c:v>
                </c:pt>
                <c:pt idx="362">
                  <c:v>2.16690837418651</c:v>
                </c:pt>
                <c:pt idx="363">
                  <c:v>2.16757495254583</c:v>
                </c:pt>
                <c:pt idx="364">
                  <c:v>2.169060124634278</c:v>
                </c:pt>
                <c:pt idx="365">
                  <c:v>2.17026208541401</c:v>
                </c:pt>
                <c:pt idx="366">
                  <c:v>2.1716939978679</c:v>
                </c:pt>
                <c:pt idx="367">
                  <c:v>2.17283060009582</c:v>
                </c:pt>
                <c:pt idx="368">
                  <c:v>2.17426641452661</c:v>
                </c:pt>
                <c:pt idx="369">
                  <c:v>2.17541693264258</c:v>
                </c:pt>
                <c:pt idx="370">
                  <c:v>2.17679934512439</c:v>
                </c:pt>
                <c:pt idx="371">
                  <c:v>2.17788431383438</c:v>
                </c:pt>
                <c:pt idx="372">
                  <c:v>2.17919095345147</c:v>
                </c:pt>
                <c:pt idx="373">
                  <c:v>2.18071039859443</c:v>
                </c:pt>
                <c:pt idx="374">
                  <c:v>2.18251224189852</c:v>
                </c:pt>
                <c:pt idx="375">
                  <c:v>2.18400641795435</c:v>
                </c:pt>
                <c:pt idx="376">
                  <c:v>2.18519051641755</c:v>
                </c:pt>
                <c:pt idx="377">
                  <c:v>2.18666691688933</c:v>
                </c:pt>
                <c:pt idx="378">
                  <c:v>2.18784330860937</c:v>
                </c:pt>
                <c:pt idx="379">
                  <c:v>2.18932386775597</c:v>
                </c:pt>
                <c:pt idx="380">
                  <c:v>2.19104386893774</c:v>
                </c:pt>
                <c:pt idx="381">
                  <c:v>2.19246422781351</c:v>
                </c:pt>
                <c:pt idx="382">
                  <c:v>2.19479842558315</c:v>
                </c:pt>
                <c:pt idx="383">
                  <c:v>2.19685704202689</c:v>
                </c:pt>
                <c:pt idx="384">
                  <c:v>2.19863917267652</c:v>
                </c:pt>
                <c:pt idx="385">
                  <c:v>2.20067489240252</c:v>
                </c:pt>
                <c:pt idx="386">
                  <c:v>2.20242281441017</c:v>
                </c:pt>
                <c:pt idx="387">
                  <c:v>2.20448897698546</c:v>
                </c:pt>
                <c:pt idx="388">
                  <c:v>2.20627825601875</c:v>
                </c:pt>
                <c:pt idx="389">
                  <c:v>2.20778928088662</c:v>
                </c:pt>
                <c:pt idx="390">
                  <c:v>2.2090205201004</c:v>
                </c:pt>
                <c:pt idx="391">
                  <c:v>2.21057928713911</c:v>
                </c:pt>
                <c:pt idx="392">
                  <c:v>2.21186918917516</c:v>
                </c:pt>
                <c:pt idx="393">
                  <c:v>2.21288858910437</c:v>
                </c:pt>
                <c:pt idx="394">
                  <c:v>2.21363549933221</c:v>
                </c:pt>
                <c:pt idx="395">
                  <c:v>2.21410758420473</c:v>
                </c:pt>
                <c:pt idx="396">
                  <c:v>2.21430209624021</c:v>
                </c:pt>
                <c:pt idx="397">
                  <c:v>2.2142159596885</c:v>
                </c:pt>
                <c:pt idx="398">
                  <c:v>2.21446452896621</c:v>
                </c:pt>
                <c:pt idx="399">
                  <c:v>2.21498767197442</c:v>
                </c:pt>
                <c:pt idx="400">
                  <c:v>2.21523090911226</c:v>
                </c:pt>
                <c:pt idx="401">
                  <c:v>2.21581450655355</c:v>
                </c:pt>
                <c:pt idx="402">
                  <c:v>2.21612913690569</c:v>
                </c:pt>
                <c:pt idx="403">
                  <c:v>2.21617192881518</c:v>
                </c:pt>
                <c:pt idx="404">
                  <c:v>2.2159395887386</c:v>
                </c:pt>
                <c:pt idx="405">
                  <c:v>2.21605985010016</c:v>
                </c:pt>
                <c:pt idx="406">
                  <c:v>2.21591609738445</c:v>
                </c:pt>
                <c:pt idx="407">
                  <c:v>2.21606234994732</c:v>
                </c:pt>
                <c:pt idx="408">
                  <c:v>2.21593130592767</c:v>
                </c:pt>
                <c:pt idx="409">
                  <c:v>2.2155192213719</c:v>
                </c:pt>
                <c:pt idx="410">
                  <c:v>2.21546443943777</c:v>
                </c:pt>
                <c:pt idx="411">
                  <c:v>2.21570458962631</c:v>
                </c:pt>
                <c:pt idx="412">
                  <c:v>2.2156646267309</c:v>
                </c:pt>
                <c:pt idx="413">
                  <c:v>2.21534106273373</c:v>
                </c:pt>
                <c:pt idx="414">
                  <c:v>2.21538120980253</c:v>
                </c:pt>
                <c:pt idx="415">
                  <c:v>2.21572107539202</c:v>
                </c:pt>
                <c:pt idx="416">
                  <c:v>2.21643312944223</c:v>
                </c:pt>
                <c:pt idx="417">
                  <c:v>2.21687756714032</c:v>
                </c:pt>
                <c:pt idx="418">
                  <c:v>2.21828453920343</c:v>
                </c:pt>
                <c:pt idx="419">
                  <c:v>2.21942744381962</c:v>
                </c:pt>
                <c:pt idx="420">
                  <c:v>2.22096231886224</c:v>
                </c:pt>
                <c:pt idx="421">
                  <c:v>2.22224551404436</c:v>
                </c:pt>
                <c:pt idx="422">
                  <c:v>2.22327564941549</c:v>
                </c:pt>
                <c:pt idx="423">
                  <c:v>2.22405091251637</c:v>
                </c:pt>
                <c:pt idx="424">
                  <c:v>2.22514952201396</c:v>
                </c:pt>
                <c:pt idx="425">
                  <c:v>2.22598075077348</c:v>
                </c:pt>
                <c:pt idx="426">
                  <c:v>2.22654239800247</c:v>
                </c:pt>
                <c:pt idx="427">
                  <c:v>2.22683195079689</c:v>
                </c:pt>
                <c:pt idx="428">
                  <c:v>2.22684630170914</c:v>
                </c:pt>
                <c:pt idx="429">
                  <c:v>2.2265821305494</c:v>
                </c:pt>
                <c:pt idx="430">
                  <c:v>2.22729705913211</c:v>
                </c:pt>
                <c:pt idx="431">
                  <c:v>2.22832846077569</c:v>
                </c:pt>
                <c:pt idx="432">
                  <c:v>2.22907526852302</c:v>
                </c:pt>
                <c:pt idx="433">
                  <c:v>2.22953490357567</c:v>
                </c:pt>
                <c:pt idx="434">
                  <c:v>2.23038099869011</c:v>
                </c:pt>
                <c:pt idx="435">
                  <c:v>2.230952138843878</c:v>
                </c:pt>
                <c:pt idx="436">
                  <c:v>2.23192492275515</c:v>
                </c:pt>
                <c:pt idx="437">
                  <c:v>2.23323294579469</c:v>
                </c:pt>
                <c:pt idx="438">
                  <c:v>2.234267609388838</c:v>
                </c:pt>
                <c:pt idx="439">
                  <c:v>2.23502709673998</c:v>
                </c:pt>
                <c:pt idx="440">
                  <c:v>2.23610972893294</c:v>
                </c:pt>
                <c:pt idx="441">
                  <c:v>2.2369037693755</c:v>
                </c:pt>
                <c:pt idx="442">
                  <c:v>2.23740665336001</c:v>
                </c:pt>
                <c:pt idx="443">
                  <c:v>2.2376154158496</c:v>
                </c:pt>
                <c:pt idx="444">
                  <c:v>2.23752648066535</c:v>
                </c:pt>
                <c:pt idx="445">
                  <c:v>2.23782848405502</c:v>
                </c:pt>
                <c:pt idx="446">
                  <c:v>2.23784508043491</c:v>
                </c:pt>
                <c:pt idx="447">
                  <c:v>2.23826936702474</c:v>
                </c:pt>
                <c:pt idx="448">
                  <c:v>2.23842093937685</c:v>
                </c:pt>
                <c:pt idx="449">
                  <c:v>2.238912861217</c:v>
                </c:pt>
                <c:pt idx="450">
                  <c:v>2.23911790534278</c:v>
                </c:pt>
                <c:pt idx="451">
                  <c:v>2.23903265306003</c:v>
                </c:pt>
                <c:pt idx="452">
                  <c:v>2.23865306187104</c:v>
                </c:pt>
                <c:pt idx="453">
                  <c:v>2.2392245695724</c:v>
                </c:pt>
                <c:pt idx="454">
                  <c:v>2.2394792836404</c:v>
                </c:pt>
                <c:pt idx="455">
                  <c:v>2.24075585569249</c:v>
                </c:pt>
                <c:pt idx="456">
                  <c:v>2.24171965547351</c:v>
                </c:pt>
                <c:pt idx="457">
                  <c:v>2.24236805850163</c:v>
                </c:pt>
                <c:pt idx="458">
                  <c:v>2.24404728306881</c:v>
                </c:pt>
                <c:pt idx="459">
                  <c:v>2.24541439635491</c:v>
                </c:pt>
                <c:pt idx="460">
                  <c:v>2.24718564053946</c:v>
                </c:pt>
                <c:pt idx="461">
                  <c:v>2.24865791248358</c:v>
                </c:pt>
                <c:pt idx="462">
                  <c:v>2.24982968415103</c:v>
                </c:pt>
                <c:pt idx="463">
                  <c:v>2.25141833940551</c:v>
                </c:pt>
                <c:pt idx="464">
                  <c:v>2.25271989887099</c:v>
                </c:pt>
                <c:pt idx="465">
                  <c:v>2.25508770869369</c:v>
                </c:pt>
                <c:pt idx="466">
                  <c:v>2.2571704306822</c:v>
                </c:pt>
                <c:pt idx="467">
                  <c:v>2.25960233146799</c:v>
                </c:pt>
                <c:pt idx="468">
                  <c:v>2.26173654382643</c:v>
                </c:pt>
                <c:pt idx="469">
                  <c:v>2.26492184725797</c:v>
                </c:pt>
                <c:pt idx="470">
                  <c:v>2.26781016517829</c:v>
                </c:pt>
                <c:pt idx="471">
                  <c:v>2.27111305317242</c:v>
                </c:pt>
                <c:pt idx="472">
                  <c:v>2.274840625846859</c:v>
                </c:pt>
                <c:pt idx="473">
                  <c:v>2.27892484662374</c:v>
                </c:pt>
                <c:pt idx="474">
                  <c:v>2.28272453515459</c:v>
                </c:pt>
                <c:pt idx="475">
                  <c:v>2.28624207431399</c:v>
                </c:pt>
                <c:pt idx="476">
                  <c:v>2.28947883567726</c:v>
                </c:pt>
                <c:pt idx="477">
                  <c:v>2.29243629578962</c:v>
                </c:pt>
                <c:pt idx="478">
                  <c:v>2.29511395147364</c:v>
                </c:pt>
                <c:pt idx="479">
                  <c:v>2.29882824112129</c:v>
                </c:pt>
                <c:pt idx="480">
                  <c:v>2.30226314329869</c:v>
                </c:pt>
                <c:pt idx="481">
                  <c:v>2.30541998210276</c:v>
                </c:pt>
                <c:pt idx="482">
                  <c:v>2.30829979170984</c:v>
                </c:pt>
                <c:pt idx="483">
                  <c:v>2.31090283331041</c:v>
                </c:pt>
                <c:pt idx="484">
                  <c:v>2.31391481209744</c:v>
                </c:pt>
                <c:pt idx="485">
                  <c:v>2.31666319841763</c:v>
                </c:pt>
                <c:pt idx="486">
                  <c:v>2.31914862638081</c:v>
                </c:pt>
                <c:pt idx="487">
                  <c:v>2.32137137696247</c:v>
                </c:pt>
                <c:pt idx="488">
                  <c:v>2.32394687534813</c:v>
                </c:pt>
                <c:pt idx="489">
                  <c:v>2.32624758651838</c:v>
                </c:pt>
                <c:pt idx="490">
                  <c:v>2.32827320650742</c:v>
                </c:pt>
                <c:pt idx="491">
                  <c:v>2.33063904124586</c:v>
                </c:pt>
                <c:pt idx="492">
                  <c:v>2.33271752947667</c:v>
                </c:pt>
                <c:pt idx="493">
                  <c:v>2.33512364388292</c:v>
                </c:pt>
                <c:pt idx="494">
                  <c:v>2.33722998936133</c:v>
                </c:pt>
                <c:pt idx="495">
                  <c:v>2.33903610570876</c:v>
                </c:pt>
                <c:pt idx="496">
                  <c:v>2.34054142811769</c:v>
                </c:pt>
                <c:pt idx="497">
                  <c:v>2.34174489412986</c:v>
                </c:pt>
                <c:pt idx="498">
                  <c:v>2.34332398606336</c:v>
                </c:pt>
                <c:pt idx="499">
                  <c:v>2.3452310648053</c:v>
                </c:pt>
                <c:pt idx="500">
                  <c:v>2.34683699861785</c:v>
                </c:pt>
                <c:pt idx="501">
                  <c:v>2.34814073075305</c:v>
                </c:pt>
                <c:pt idx="502">
                  <c:v>2.34914116607879</c:v>
                </c:pt>
                <c:pt idx="503">
                  <c:v>2.34983677987848</c:v>
                </c:pt>
                <c:pt idx="504">
                  <c:v>2.350846297391719</c:v>
                </c:pt>
                <c:pt idx="505">
                  <c:v>2.35153752712792</c:v>
                </c:pt>
                <c:pt idx="506">
                  <c:v>2.352591403354479</c:v>
                </c:pt>
                <c:pt idx="507">
                  <c:v>2.35333930238296</c:v>
                </c:pt>
                <c:pt idx="508">
                  <c:v>2.35377953961455</c:v>
                </c:pt>
                <c:pt idx="509">
                  <c:v>2.35391000061984</c:v>
                </c:pt>
                <c:pt idx="510">
                  <c:v>2.35441583383834</c:v>
                </c:pt>
                <c:pt idx="511">
                  <c:v>2.35462450334446</c:v>
                </c:pt>
                <c:pt idx="512">
                  <c:v>2.35516216135635</c:v>
                </c:pt>
                <c:pt idx="513">
                  <c:v>2.355388613435486</c:v>
                </c:pt>
                <c:pt idx="514">
                  <c:v>2.35599375359444</c:v>
                </c:pt>
                <c:pt idx="515">
                  <c:v>2.3563002407719</c:v>
                </c:pt>
                <c:pt idx="516">
                  <c:v>2.35693866091911</c:v>
                </c:pt>
                <c:pt idx="517">
                  <c:v>2.359224693808998</c:v>
                </c:pt>
                <c:pt idx="518">
                  <c:v>2.36119058138519</c:v>
                </c:pt>
                <c:pt idx="519">
                  <c:v>2.36346847579196</c:v>
                </c:pt>
                <c:pt idx="520">
                  <c:v>2.36541321276692</c:v>
                </c:pt>
                <c:pt idx="521">
                  <c:v>2.36702388913999</c:v>
                </c:pt>
                <c:pt idx="522">
                  <c:v>2.368299484619257</c:v>
                </c:pt>
                <c:pt idx="523">
                  <c:v>2.36993293247687</c:v>
                </c:pt>
                <c:pt idx="524">
                  <c:v>2.371243863196438</c:v>
                </c:pt>
                <c:pt idx="525">
                  <c:v>2.37223107169705</c:v>
                </c:pt>
                <c:pt idx="526">
                  <c:v>2.37289285100575</c:v>
                </c:pt>
                <c:pt idx="527">
                  <c:v>2.37322740136497</c:v>
                </c:pt>
                <c:pt idx="528">
                  <c:v>2.3732323246549</c:v>
                </c:pt>
                <c:pt idx="529">
                  <c:v>2.37360573417225</c:v>
                </c:pt>
                <c:pt idx="530">
                  <c:v>2.37436338997117</c:v>
                </c:pt>
                <c:pt idx="531">
                  <c:v>2.374819195207598</c:v>
                </c:pt>
                <c:pt idx="532">
                  <c:v>2.376899532660138</c:v>
                </c:pt>
                <c:pt idx="533">
                  <c:v>2.37864183056796</c:v>
                </c:pt>
                <c:pt idx="534">
                  <c:v>2.38004488667464</c:v>
                </c:pt>
                <c:pt idx="535">
                  <c:v>2.38239521448932</c:v>
                </c:pt>
                <c:pt idx="536">
                  <c:v>2.38508328331751</c:v>
                </c:pt>
                <c:pt idx="537">
                  <c:v>2.38742073357099</c:v>
                </c:pt>
                <c:pt idx="538">
                  <c:v>2.38940679580429</c:v>
                </c:pt>
                <c:pt idx="539">
                  <c:v>2.39174243481772</c:v>
                </c:pt>
                <c:pt idx="540">
                  <c:v>2.39373980275137</c:v>
                </c:pt>
                <c:pt idx="541">
                  <c:v>2.39539815313191</c:v>
                </c:pt>
                <c:pt idx="542">
                  <c:v>2.398007220943799</c:v>
                </c:pt>
                <c:pt idx="543">
                  <c:v>2.40025171107155</c:v>
                </c:pt>
                <c:pt idx="544">
                  <c:v>2.40277687226698</c:v>
                </c:pt>
                <c:pt idx="545">
                  <c:v>2.40492405666183</c:v>
                </c:pt>
                <c:pt idx="546">
                  <c:v>2.406692329582178</c:v>
                </c:pt>
                <c:pt idx="547">
                  <c:v>2.40808045218855</c:v>
                </c:pt>
                <c:pt idx="548">
                  <c:v>2.41043696995005</c:v>
                </c:pt>
                <c:pt idx="549">
                  <c:v>2.41241417919777</c:v>
                </c:pt>
                <c:pt idx="550">
                  <c:v>2.41465976162187</c:v>
                </c:pt>
                <c:pt idx="551">
                  <c:v>2.41651228388557</c:v>
                </c:pt>
                <c:pt idx="552">
                  <c:v>2.419375600823018</c:v>
                </c:pt>
                <c:pt idx="553">
                  <c:v>2.42252233219727</c:v>
                </c:pt>
                <c:pt idx="554">
                  <c:v>2.42599154780836</c:v>
                </c:pt>
                <c:pt idx="555">
                  <c:v>2.429744583503798</c:v>
                </c:pt>
                <c:pt idx="556">
                  <c:v>2.43376844874482</c:v>
                </c:pt>
                <c:pt idx="557">
                  <c:v>2.43809996295537</c:v>
                </c:pt>
                <c:pt idx="558">
                  <c:v>2.442702416814579</c:v>
                </c:pt>
                <c:pt idx="559">
                  <c:v>2.44691459934945</c:v>
                </c:pt>
                <c:pt idx="560">
                  <c:v>2.45138520036647</c:v>
                </c:pt>
                <c:pt idx="561">
                  <c:v>2.45545337874655</c:v>
                </c:pt>
                <c:pt idx="562">
                  <c:v>2.459119183659677</c:v>
                </c:pt>
                <c:pt idx="563">
                  <c:v>2.46238211169736</c:v>
                </c:pt>
                <c:pt idx="564">
                  <c:v>2.46658487552665</c:v>
                </c:pt>
                <c:pt idx="565">
                  <c:v>2.47038539191221</c:v>
                </c:pt>
                <c:pt idx="566">
                  <c:v>2.4770741363245</c:v>
                </c:pt>
                <c:pt idx="567">
                  <c:v>2.48332332160557</c:v>
                </c:pt>
                <c:pt idx="568">
                  <c:v>2.49567324659255</c:v>
                </c:pt>
                <c:pt idx="569">
                  <c:v>2.50814167328935</c:v>
                </c:pt>
                <c:pt idx="570">
                  <c:v>2.5220309618776</c:v>
                </c:pt>
                <c:pt idx="571">
                  <c:v>2.53601657972326</c:v>
                </c:pt>
                <c:pt idx="572">
                  <c:v>2.552765818694799</c:v>
                </c:pt>
                <c:pt idx="573">
                  <c:v>2.57028114097041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5321096"/>
        <c:axId val="2105314056"/>
      </c:lineChart>
      <c:catAx>
        <c:axId val="2105321096"/>
        <c:scaling>
          <c:orientation val="minMax"/>
        </c:scaling>
        <c:delete val="0"/>
        <c:axPos val="b"/>
        <c:majorTickMark val="out"/>
        <c:minorTickMark val="none"/>
        <c:tickLblPos val="nextTo"/>
        <c:crossAx val="2105314056"/>
        <c:crosses val="autoZero"/>
        <c:auto val="1"/>
        <c:lblAlgn val="ctr"/>
        <c:lblOffset val="100"/>
        <c:noMultiLvlLbl val="0"/>
      </c:catAx>
      <c:valAx>
        <c:axId val="2105314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53210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1"/>
            <c:plus>
              <c:numRef>
                <c:f>peakout0.51.9!$K$87:$L$87</c:f>
                <c:numCache>
                  <c:formatCode>General</c:formatCode>
                  <c:ptCount val="2"/>
                  <c:pt idx="0">
                    <c:v>196.5528036580108</c:v>
                  </c:pt>
                  <c:pt idx="1">
                    <c:v>223.9356123696627</c:v>
                  </c:pt>
                </c:numCache>
              </c:numRef>
            </c:plus>
            <c:minus>
              <c:numRef>
                <c:f>peakout0.51.9!$K$87:$L$87</c:f>
                <c:numCache>
                  <c:formatCode>General</c:formatCode>
                  <c:ptCount val="2"/>
                  <c:pt idx="0">
                    <c:v>196.5528036580108</c:v>
                  </c:pt>
                  <c:pt idx="1">
                    <c:v>223.9356123696627</c:v>
                  </c:pt>
                </c:numCache>
              </c:numRef>
            </c:minus>
          </c:errBars>
          <c:cat>
            <c:strRef>
              <c:f>peakout0.51.9!$K$85:$L$85</c:f>
              <c:strCache>
                <c:ptCount val="2"/>
                <c:pt idx="0">
                  <c:v>Drivers</c:v>
                </c:pt>
                <c:pt idx="1">
                  <c:v>Random</c:v>
                </c:pt>
              </c:strCache>
            </c:strRef>
          </c:cat>
          <c:val>
            <c:numRef>
              <c:f>peakout0.51.9!$K$86:$L$86</c:f>
              <c:numCache>
                <c:formatCode>General</c:formatCode>
                <c:ptCount val="2"/>
                <c:pt idx="0">
                  <c:v>2174.881818181818</c:v>
                </c:pt>
                <c:pt idx="1">
                  <c:v>2477.281818181818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5175384"/>
        <c:axId val="2105171688"/>
      </c:barChart>
      <c:catAx>
        <c:axId val="2105175384"/>
        <c:scaling>
          <c:orientation val="minMax"/>
        </c:scaling>
        <c:delete val="0"/>
        <c:axPos val="b"/>
        <c:majorTickMark val="out"/>
        <c:minorTickMark val="none"/>
        <c:tickLblPos val="nextTo"/>
        <c:crossAx val="2105171688"/>
        <c:crosses val="autoZero"/>
        <c:auto val="1"/>
        <c:lblAlgn val="ctr"/>
        <c:lblOffset val="100"/>
        <c:noMultiLvlLbl val="0"/>
      </c:catAx>
      <c:valAx>
        <c:axId val="2105171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51753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1"/>
            <c:plus>
              <c:numRef>
                <c:f>peakout0.51.9!$M$87:$N$87</c:f>
                <c:numCache>
                  <c:formatCode>General</c:formatCode>
                  <c:ptCount val="2"/>
                  <c:pt idx="0">
                    <c:v>340.4967610326264</c:v>
                  </c:pt>
                  <c:pt idx="1">
                    <c:v>347.8789688250503</c:v>
                  </c:pt>
                </c:numCache>
              </c:numRef>
            </c:plus>
            <c:minus>
              <c:numRef>
                <c:f>peakout0.51.9!$M$87:$N$87</c:f>
                <c:numCache>
                  <c:formatCode>General</c:formatCode>
                  <c:ptCount val="2"/>
                  <c:pt idx="0">
                    <c:v>340.4967610326264</c:v>
                  </c:pt>
                  <c:pt idx="1">
                    <c:v>347.8789688250503</c:v>
                  </c:pt>
                </c:numCache>
              </c:numRef>
            </c:minus>
          </c:errBars>
          <c:cat>
            <c:strRef>
              <c:f>peakout0.51.9!$M$85:$N$85</c:f>
              <c:strCache>
                <c:ptCount val="2"/>
                <c:pt idx="0">
                  <c:v>Hi TSG</c:v>
                </c:pt>
                <c:pt idx="1">
                  <c:v>Random</c:v>
                </c:pt>
              </c:strCache>
            </c:strRef>
          </c:cat>
          <c:val>
            <c:numRef>
              <c:f>peakout0.51.9!$M$86:$N$86</c:f>
              <c:numCache>
                <c:formatCode>General</c:formatCode>
                <c:ptCount val="2"/>
                <c:pt idx="0">
                  <c:v>2421.257142857143</c:v>
                </c:pt>
                <c:pt idx="1">
                  <c:v>2981.428571428572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5106648"/>
        <c:axId val="2105102952"/>
      </c:barChart>
      <c:catAx>
        <c:axId val="2105106648"/>
        <c:scaling>
          <c:orientation val="minMax"/>
        </c:scaling>
        <c:delete val="0"/>
        <c:axPos val="b"/>
        <c:majorTickMark val="out"/>
        <c:minorTickMark val="none"/>
        <c:tickLblPos val="nextTo"/>
        <c:crossAx val="2105102952"/>
        <c:crosses val="autoZero"/>
        <c:auto val="1"/>
        <c:lblAlgn val="ctr"/>
        <c:lblOffset val="100"/>
        <c:noMultiLvlLbl val="0"/>
      </c:catAx>
      <c:valAx>
        <c:axId val="2105102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510664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-log(r)</c:v>
          </c:tx>
          <c:marker>
            <c:symbol val="none"/>
          </c:marker>
          <c:val>
            <c:numRef>
              <c:f>'00493087-9d9d-40ca-86d5-936f1b9'!$G$1:$G$574</c:f>
              <c:numCache>
                <c:formatCode>General</c:formatCode>
                <c:ptCount val="574"/>
                <c:pt idx="0">
                  <c:v>3.93031340712443</c:v>
                </c:pt>
                <c:pt idx="1">
                  <c:v>3.93176180335434</c:v>
                </c:pt>
                <c:pt idx="2">
                  <c:v>3.91827150144515</c:v>
                </c:pt>
                <c:pt idx="3">
                  <c:v>3.92420421172109</c:v>
                </c:pt>
                <c:pt idx="4">
                  <c:v>3.914458980660711</c:v>
                </c:pt>
                <c:pt idx="5">
                  <c:v>3.935033136179761</c:v>
                </c:pt>
                <c:pt idx="6">
                  <c:v>3.91758663117738</c:v>
                </c:pt>
                <c:pt idx="7">
                  <c:v>3.920225623374078</c:v>
                </c:pt>
                <c:pt idx="8">
                  <c:v>3.92124565803183</c:v>
                </c:pt>
                <c:pt idx="9">
                  <c:v>3.93930064905951</c:v>
                </c:pt>
                <c:pt idx="10">
                  <c:v>3.94140735080019</c:v>
                </c:pt>
                <c:pt idx="11">
                  <c:v>3.93109684586307</c:v>
                </c:pt>
                <c:pt idx="12">
                  <c:v>3.92287965860345</c:v>
                </c:pt>
                <c:pt idx="13">
                  <c:v>3.92623144298305</c:v>
                </c:pt>
                <c:pt idx="14">
                  <c:v>3.9383413553748</c:v>
                </c:pt>
                <c:pt idx="15">
                  <c:v>3.95303372763624</c:v>
                </c:pt>
                <c:pt idx="16">
                  <c:v>3.95447713525541</c:v>
                </c:pt>
                <c:pt idx="17">
                  <c:v>3.94507033994393</c:v>
                </c:pt>
                <c:pt idx="18">
                  <c:v>3.94873862804439</c:v>
                </c:pt>
                <c:pt idx="19">
                  <c:v>3.92838269854464</c:v>
                </c:pt>
                <c:pt idx="20">
                  <c:v>3.94223807285361</c:v>
                </c:pt>
                <c:pt idx="21">
                  <c:v>3.95702817293677</c:v>
                </c:pt>
                <c:pt idx="22">
                  <c:v>3.95837364831978</c:v>
                </c:pt>
                <c:pt idx="23">
                  <c:v>3.954815156649659</c:v>
                </c:pt>
                <c:pt idx="24">
                  <c:v>3.956942817824117</c:v>
                </c:pt>
                <c:pt idx="25">
                  <c:v>3.958205580904019</c:v>
                </c:pt>
                <c:pt idx="26">
                  <c:v>3.966429895848738</c:v>
                </c:pt>
                <c:pt idx="27">
                  <c:v>3.96622975143459</c:v>
                </c:pt>
                <c:pt idx="28">
                  <c:v>3.96454024249708</c:v>
                </c:pt>
                <c:pt idx="29">
                  <c:v>3.96434256708116</c:v>
                </c:pt>
                <c:pt idx="30">
                  <c:v>3.96419057027081</c:v>
                </c:pt>
                <c:pt idx="31">
                  <c:v>3.96492584836098</c:v>
                </c:pt>
                <c:pt idx="32">
                  <c:v>3.97272257674337</c:v>
                </c:pt>
                <c:pt idx="33">
                  <c:v>3.96580364668329</c:v>
                </c:pt>
                <c:pt idx="34">
                  <c:v>3.972864533840061</c:v>
                </c:pt>
                <c:pt idx="35">
                  <c:v>3.97376181275882</c:v>
                </c:pt>
                <c:pt idx="36">
                  <c:v>3.97385994380534</c:v>
                </c:pt>
                <c:pt idx="37">
                  <c:v>3.97319023145265</c:v>
                </c:pt>
                <c:pt idx="38">
                  <c:v>3.97314695429104</c:v>
                </c:pt>
                <c:pt idx="39">
                  <c:v>3.97430017075073</c:v>
                </c:pt>
                <c:pt idx="40">
                  <c:v>3.974740434633751</c:v>
                </c:pt>
                <c:pt idx="41">
                  <c:v>3.97558412057502</c:v>
                </c:pt>
                <c:pt idx="42">
                  <c:v>3.97566254313405</c:v>
                </c:pt>
                <c:pt idx="43">
                  <c:v>3.97612679900571</c:v>
                </c:pt>
                <c:pt idx="44">
                  <c:v>3.97691964564194</c:v>
                </c:pt>
                <c:pt idx="45">
                  <c:v>3.97751100504139</c:v>
                </c:pt>
                <c:pt idx="46">
                  <c:v>3.97795742722671</c:v>
                </c:pt>
                <c:pt idx="47">
                  <c:v>3.97146656673204</c:v>
                </c:pt>
                <c:pt idx="48">
                  <c:v>3.972252165741756</c:v>
                </c:pt>
                <c:pt idx="49">
                  <c:v>3.972769482719817</c:v>
                </c:pt>
                <c:pt idx="50">
                  <c:v>3.97229576128084</c:v>
                </c:pt>
                <c:pt idx="51">
                  <c:v>3.97211203776427</c:v>
                </c:pt>
                <c:pt idx="52">
                  <c:v>3.97885123697342</c:v>
                </c:pt>
                <c:pt idx="53">
                  <c:v>3.979458075160641</c:v>
                </c:pt>
                <c:pt idx="54">
                  <c:v>3.97988452796058</c:v>
                </c:pt>
                <c:pt idx="55">
                  <c:v>3.9802416778775</c:v>
                </c:pt>
                <c:pt idx="56">
                  <c:v>3.98009272600757</c:v>
                </c:pt>
                <c:pt idx="57">
                  <c:v>3.98017902058747</c:v>
                </c:pt>
                <c:pt idx="58">
                  <c:v>3.980482432344818</c:v>
                </c:pt>
                <c:pt idx="59">
                  <c:v>3.98035705732993</c:v>
                </c:pt>
                <c:pt idx="60">
                  <c:v>3.98067180892565</c:v>
                </c:pt>
                <c:pt idx="61">
                  <c:v>3.98097598095721</c:v>
                </c:pt>
                <c:pt idx="62">
                  <c:v>3.981448035476379</c:v>
                </c:pt>
                <c:pt idx="63">
                  <c:v>3.9817365115587</c:v>
                </c:pt>
                <c:pt idx="64">
                  <c:v>3.981978929640761</c:v>
                </c:pt>
                <c:pt idx="65">
                  <c:v>3.981868116957798</c:v>
                </c:pt>
                <c:pt idx="66">
                  <c:v>3.98212477889335</c:v>
                </c:pt>
                <c:pt idx="67">
                  <c:v>3.98283555696558</c:v>
                </c:pt>
                <c:pt idx="68">
                  <c:v>3.982642731038831</c:v>
                </c:pt>
                <c:pt idx="69">
                  <c:v>3.98279381249131</c:v>
                </c:pt>
                <c:pt idx="70">
                  <c:v>3.98303723928919</c:v>
                </c:pt>
                <c:pt idx="71">
                  <c:v>3.98291822286414</c:v>
                </c:pt>
                <c:pt idx="72">
                  <c:v>3.98326951964209</c:v>
                </c:pt>
                <c:pt idx="73">
                  <c:v>3.98312328550856</c:v>
                </c:pt>
                <c:pt idx="74">
                  <c:v>3.98300299262467</c:v>
                </c:pt>
                <c:pt idx="75">
                  <c:v>3.98318595125085</c:v>
                </c:pt>
                <c:pt idx="76">
                  <c:v>3.982803413365096</c:v>
                </c:pt>
                <c:pt idx="77">
                  <c:v>3.98271325699932</c:v>
                </c:pt>
                <c:pt idx="78">
                  <c:v>3.9830322274135</c:v>
                </c:pt>
                <c:pt idx="79">
                  <c:v>3.98342499963369</c:v>
                </c:pt>
                <c:pt idx="80">
                  <c:v>3.98337860058355</c:v>
                </c:pt>
                <c:pt idx="81">
                  <c:v>3.98350652348413</c:v>
                </c:pt>
                <c:pt idx="82">
                  <c:v>3.9838528568445</c:v>
                </c:pt>
                <c:pt idx="83">
                  <c:v>3.98379218672716</c:v>
                </c:pt>
                <c:pt idx="84">
                  <c:v>3.98391186143257</c:v>
                </c:pt>
                <c:pt idx="85">
                  <c:v>3.98421286771329</c:v>
                </c:pt>
                <c:pt idx="86">
                  <c:v>3.98439005237989</c:v>
                </c:pt>
                <c:pt idx="87">
                  <c:v>3.98449103389815</c:v>
                </c:pt>
                <c:pt idx="88">
                  <c:v>3.98477566832604</c:v>
                </c:pt>
                <c:pt idx="89">
                  <c:v>3.98496566814104</c:v>
                </c:pt>
                <c:pt idx="90">
                  <c:v>3.985056293354479</c:v>
                </c:pt>
                <c:pt idx="91">
                  <c:v>3.985282939158091</c:v>
                </c:pt>
                <c:pt idx="92">
                  <c:v>3.98521829107577</c:v>
                </c:pt>
                <c:pt idx="93">
                  <c:v>3.985658424076681</c:v>
                </c:pt>
                <c:pt idx="94">
                  <c:v>3.98591229128159</c:v>
                </c:pt>
                <c:pt idx="95">
                  <c:v>3.98586562574667</c:v>
                </c:pt>
                <c:pt idx="96">
                  <c:v>3.98593289297802</c:v>
                </c:pt>
                <c:pt idx="97">
                  <c:v>3.98617892751871</c:v>
                </c:pt>
                <c:pt idx="98">
                  <c:v>3.98623782825511</c:v>
                </c:pt>
                <c:pt idx="99">
                  <c:v>3.98629210814894</c:v>
                </c:pt>
                <c:pt idx="100">
                  <c:v>3.98653708321637</c:v>
                </c:pt>
                <c:pt idx="101">
                  <c:v>3.986688683388061</c:v>
                </c:pt>
                <c:pt idx="102">
                  <c:v>3.98675692073411</c:v>
                </c:pt>
                <c:pt idx="103">
                  <c:v>3.98654718824827</c:v>
                </c:pt>
                <c:pt idx="104">
                  <c:v>3.98669921314311</c:v>
                </c:pt>
                <c:pt idx="105">
                  <c:v>3.98675776323748</c:v>
                </c:pt>
                <c:pt idx="106">
                  <c:v>3.98701058807174</c:v>
                </c:pt>
                <c:pt idx="107">
                  <c:v>3.98701227406461</c:v>
                </c:pt>
                <c:pt idx="108">
                  <c:v>3.98722307473407</c:v>
                </c:pt>
                <c:pt idx="109">
                  <c:v>3.98733273153232</c:v>
                </c:pt>
                <c:pt idx="110">
                  <c:v>3.98747279509097</c:v>
                </c:pt>
                <c:pt idx="111">
                  <c:v>3.98765511412431</c:v>
                </c:pt>
                <c:pt idx="112">
                  <c:v>3.98776023557176</c:v>
                </c:pt>
                <c:pt idx="113">
                  <c:v>3.98773954701084</c:v>
                </c:pt>
                <c:pt idx="114">
                  <c:v>3.98779739301282</c:v>
                </c:pt>
                <c:pt idx="115">
                  <c:v>3.98789072287878</c:v>
                </c:pt>
                <c:pt idx="116">
                  <c:v>3.98800435055544</c:v>
                </c:pt>
                <c:pt idx="117">
                  <c:v>3.98814167273318</c:v>
                </c:pt>
                <c:pt idx="118">
                  <c:v>3.98822831367505</c:v>
                </c:pt>
                <c:pt idx="119">
                  <c:v>3.98816914237999</c:v>
                </c:pt>
                <c:pt idx="120">
                  <c:v>3.988246489334136</c:v>
                </c:pt>
                <c:pt idx="121">
                  <c:v>3.98832173620177</c:v>
                </c:pt>
                <c:pt idx="122">
                  <c:v>3.9882638203222</c:v>
                </c:pt>
                <c:pt idx="123">
                  <c:v>3.98833991577119</c:v>
                </c:pt>
                <c:pt idx="124">
                  <c:v>3.9884227904265</c:v>
                </c:pt>
                <c:pt idx="125">
                  <c:v>1.75021946670137</c:v>
                </c:pt>
                <c:pt idx="126">
                  <c:v>1.75210893839592</c:v>
                </c:pt>
                <c:pt idx="127">
                  <c:v>1.75369842282831</c:v>
                </c:pt>
                <c:pt idx="128">
                  <c:v>1.75532637987699</c:v>
                </c:pt>
                <c:pt idx="129">
                  <c:v>1.75665383563981</c:v>
                </c:pt>
                <c:pt idx="130">
                  <c:v>1.75767428179099</c:v>
                </c:pt>
                <c:pt idx="131">
                  <c:v>1.75873101862155</c:v>
                </c:pt>
                <c:pt idx="132">
                  <c:v>1.75947820798356</c:v>
                </c:pt>
                <c:pt idx="133">
                  <c:v>1.76026469295101</c:v>
                </c:pt>
                <c:pt idx="134">
                  <c:v>1.76073932124877</c:v>
                </c:pt>
                <c:pt idx="135">
                  <c:v>1.76125632274576</c:v>
                </c:pt>
                <c:pt idx="136">
                  <c:v>1.76145762879632</c:v>
                </c:pt>
                <c:pt idx="137">
                  <c:v>1.76159205190651</c:v>
                </c:pt>
                <c:pt idx="138">
                  <c:v>1.76280901802035</c:v>
                </c:pt>
                <c:pt idx="139">
                  <c:v>1.76445387867668</c:v>
                </c:pt>
                <c:pt idx="140">
                  <c:v>1.76579462963603</c:v>
                </c:pt>
                <c:pt idx="141">
                  <c:v>1.7672053372127</c:v>
                </c:pt>
                <c:pt idx="142">
                  <c:v>1.76869534025491</c:v>
                </c:pt>
                <c:pt idx="143">
                  <c:v>1.77015772612784</c:v>
                </c:pt>
                <c:pt idx="144">
                  <c:v>1.77158732106092</c:v>
                </c:pt>
                <c:pt idx="145">
                  <c:v>1.7733694246333</c:v>
                </c:pt>
                <c:pt idx="146">
                  <c:v>1.7755151086841</c:v>
                </c:pt>
                <c:pt idx="147">
                  <c:v>1.77736259324802</c:v>
                </c:pt>
                <c:pt idx="148">
                  <c:v>1.77958147621997</c:v>
                </c:pt>
                <c:pt idx="149">
                  <c:v>1.78150230683178</c:v>
                </c:pt>
                <c:pt idx="150">
                  <c:v>1.78351898554855</c:v>
                </c:pt>
                <c:pt idx="151">
                  <c:v>1.78523825196163</c:v>
                </c:pt>
                <c:pt idx="152">
                  <c:v>1.7874635015615</c:v>
                </c:pt>
                <c:pt idx="153">
                  <c:v>1.7894064873235</c:v>
                </c:pt>
                <c:pt idx="154">
                  <c:v>1.79106094143147</c:v>
                </c:pt>
                <c:pt idx="155">
                  <c:v>1.79283194843047</c:v>
                </c:pt>
                <c:pt idx="156">
                  <c:v>1.79460966570721</c:v>
                </c:pt>
                <c:pt idx="157">
                  <c:v>1.7960931453615</c:v>
                </c:pt>
                <c:pt idx="158">
                  <c:v>1.79727552801398</c:v>
                </c:pt>
                <c:pt idx="159">
                  <c:v>1.79844885136791</c:v>
                </c:pt>
                <c:pt idx="160">
                  <c:v>1.79972830861754</c:v>
                </c:pt>
                <c:pt idx="161">
                  <c:v>1.80069799753919</c:v>
                </c:pt>
                <c:pt idx="162">
                  <c:v>1.80134841047888</c:v>
                </c:pt>
                <c:pt idx="163">
                  <c:v>1.80272550825237</c:v>
                </c:pt>
                <c:pt idx="164">
                  <c:v>1.80422152435638</c:v>
                </c:pt>
                <c:pt idx="165">
                  <c:v>1.80628838741713</c:v>
                </c:pt>
                <c:pt idx="166">
                  <c:v>1.80838608579209</c:v>
                </c:pt>
                <c:pt idx="167">
                  <c:v>1.81019173184118</c:v>
                </c:pt>
                <c:pt idx="168">
                  <c:v>1.81169825181004</c:v>
                </c:pt>
                <c:pt idx="169">
                  <c:v>1.81289798289031</c:v>
                </c:pt>
                <c:pt idx="170">
                  <c:v>1.81423579697971</c:v>
                </c:pt>
                <c:pt idx="171">
                  <c:v>1.81526741250523</c:v>
                </c:pt>
                <c:pt idx="172">
                  <c:v>1.81690390886278</c:v>
                </c:pt>
                <c:pt idx="173">
                  <c:v>1.81983769611335</c:v>
                </c:pt>
                <c:pt idx="174">
                  <c:v>1.82283822263986</c:v>
                </c:pt>
                <c:pt idx="175">
                  <c:v>1.82602804907361</c:v>
                </c:pt>
                <c:pt idx="176">
                  <c:v>1.82974884865335</c:v>
                </c:pt>
                <c:pt idx="177">
                  <c:v>1.83412858169572</c:v>
                </c:pt>
                <c:pt idx="178">
                  <c:v>1.83860114897679</c:v>
                </c:pt>
                <c:pt idx="179">
                  <c:v>1.8428283217273</c:v>
                </c:pt>
                <c:pt idx="180">
                  <c:v>1.84680944438356</c:v>
                </c:pt>
                <c:pt idx="181">
                  <c:v>1.85054347632906</c:v>
                </c:pt>
                <c:pt idx="182">
                  <c:v>1.85447853873518</c:v>
                </c:pt>
                <c:pt idx="183">
                  <c:v>1.85817316559422</c:v>
                </c:pt>
                <c:pt idx="184">
                  <c:v>1.86162560968059</c:v>
                </c:pt>
                <c:pt idx="185">
                  <c:v>1.86483521520201</c:v>
                </c:pt>
                <c:pt idx="186">
                  <c:v>1.86780020624218</c:v>
                </c:pt>
                <c:pt idx="187">
                  <c:v>1.87096397456373</c:v>
                </c:pt>
                <c:pt idx="188">
                  <c:v>1.87388905735806</c:v>
                </c:pt>
                <c:pt idx="189">
                  <c:v>1.87657371870945</c:v>
                </c:pt>
                <c:pt idx="190">
                  <c:v>1.87946193247076</c:v>
                </c:pt>
                <c:pt idx="191">
                  <c:v>1.88245362779823</c:v>
                </c:pt>
                <c:pt idx="192">
                  <c:v>1.88520593019401</c:v>
                </c:pt>
                <c:pt idx="193">
                  <c:v>1.88805498390566</c:v>
                </c:pt>
                <c:pt idx="194">
                  <c:v>1.89065570458203</c:v>
                </c:pt>
                <c:pt idx="195">
                  <c:v>1.89300587405094</c:v>
                </c:pt>
                <c:pt idx="196">
                  <c:v>1.89589101236158</c:v>
                </c:pt>
                <c:pt idx="197">
                  <c:v>1.8985282268049</c:v>
                </c:pt>
                <c:pt idx="198">
                  <c:v>1.90125800670931</c:v>
                </c:pt>
                <c:pt idx="199">
                  <c:v>1.903731131236</c:v>
                </c:pt>
                <c:pt idx="200">
                  <c:v>1.905944497479121</c:v>
                </c:pt>
                <c:pt idx="201">
                  <c:v>1.90868906360839</c:v>
                </c:pt>
                <c:pt idx="202">
                  <c:v>1.91197099138377</c:v>
                </c:pt>
                <c:pt idx="203">
                  <c:v>1.91499964313552</c:v>
                </c:pt>
                <c:pt idx="204">
                  <c:v>1.91812077326021</c:v>
                </c:pt>
                <c:pt idx="205">
                  <c:v>1.92098055878491</c:v>
                </c:pt>
                <c:pt idx="206">
                  <c:v>1.9235765757667</c:v>
                </c:pt>
                <c:pt idx="207">
                  <c:v>1.92625599588522</c:v>
                </c:pt>
                <c:pt idx="208">
                  <c:v>1.92901289822996</c:v>
                </c:pt>
                <c:pt idx="209">
                  <c:v>1.93238615026073</c:v>
                </c:pt>
                <c:pt idx="210">
                  <c:v>1.93594579277628</c:v>
                </c:pt>
                <c:pt idx="211">
                  <c:v>1.93925269065772</c:v>
                </c:pt>
                <c:pt idx="212">
                  <c:v>1.94230575532794</c:v>
                </c:pt>
                <c:pt idx="213">
                  <c:v>1.9459928525479</c:v>
                </c:pt>
                <c:pt idx="214">
                  <c:v>1.94979353202621</c:v>
                </c:pt>
                <c:pt idx="215">
                  <c:v>1.95334995321518</c:v>
                </c:pt>
                <c:pt idx="216">
                  <c:v>1.95666130421995</c:v>
                </c:pt>
                <c:pt idx="217">
                  <c:v>1.95972726334734</c:v>
                </c:pt>
                <c:pt idx="218">
                  <c:v>1.96254601089349</c:v>
                </c:pt>
                <c:pt idx="219">
                  <c:v>1.96511617471538</c:v>
                </c:pt>
                <c:pt idx="220">
                  <c:v>1.9674360330042</c:v>
                </c:pt>
                <c:pt idx="221">
                  <c:v>1.96950390585535</c:v>
                </c:pt>
                <c:pt idx="222">
                  <c:v>1.97167198779049</c:v>
                </c:pt>
                <c:pt idx="223">
                  <c:v>1.97357869410985</c:v>
                </c:pt>
                <c:pt idx="224">
                  <c:v>1.97522093374092</c:v>
                </c:pt>
                <c:pt idx="225">
                  <c:v>1.97659607827914</c:v>
                </c:pt>
                <c:pt idx="226">
                  <c:v>1.977699915171</c:v>
                </c:pt>
                <c:pt idx="227">
                  <c:v>1.97852912123992</c:v>
                </c:pt>
                <c:pt idx="228">
                  <c:v>1.97907880540536</c:v>
                </c:pt>
                <c:pt idx="229">
                  <c:v>1.9797083426592</c:v>
                </c:pt>
                <c:pt idx="230">
                  <c:v>1.98004543721296</c:v>
                </c:pt>
                <c:pt idx="231">
                  <c:v>1.98008359969887</c:v>
                </c:pt>
                <c:pt idx="232">
                  <c:v>1.97981736183915</c:v>
                </c:pt>
                <c:pt idx="233">
                  <c:v>1.97923817428817</c:v>
                </c:pt>
                <c:pt idx="234">
                  <c:v>1.97833778433187</c:v>
                </c:pt>
                <c:pt idx="235">
                  <c:v>1.9771074746698</c:v>
                </c:pt>
                <c:pt idx="236">
                  <c:v>1.97601335972307</c:v>
                </c:pt>
                <c:pt idx="237">
                  <c:v>1.97651296121402</c:v>
                </c:pt>
                <c:pt idx="238">
                  <c:v>1.97674712871295</c:v>
                </c:pt>
                <c:pt idx="239">
                  <c:v>1.97709841087771</c:v>
                </c:pt>
                <c:pt idx="240">
                  <c:v>1.97717133856678</c:v>
                </c:pt>
                <c:pt idx="241">
                  <c:v>1.9773522685871</c:v>
                </c:pt>
                <c:pt idx="242">
                  <c:v>1.9777337461834</c:v>
                </c:pt>
                <c:pt idx="243">
                  <c:v>1.97833034745002</c:v>
                </c:pt>
                <c:pt idx="244">
                  <c:v>1.97915496401702</c:v>
                </c:pt>
                <c:pt idx="245">
                  <c:v>1.98022092942938</c:v>
                </c:pt>
                <c:pt idx="246">
                  <c:v>1.98144096126991</c:v>
                </c:pt>
                <c:pt idx="247">
                  <c:v>1.98290945452287</c:v>
                </c:pt>
                <c:pt idx="248">
                  <c:v>1.98413456088541</c:v>
                </c:pt>
                <c:pt idx="249">
                  <c:v>1.9851129437176</c:v>
                </c:pt>
                <c:pt idx="250">
                  <c:v>1.98624792632635</c:v>
                </c:pt>
                <c:pt idx="251">
                  <c:v>1.98712482889113</c:v>
                </c:pt>
                <c:pt idx="252">
                  <c:v>1.98773954701084</c:v>
                </c:pt>
                <c:pt idx="253">
                  <c:v>1.98808758373858</c:v>
                </c:pt>
                <c:pt idx="254">
                  <c:v>1.98816322569386</c:v>
                </c:pt>
                <c:pt idx="255">
                  <c:v>1.98889751017282</c:v>
                </c:pt>
                <c:pt idx="256">
                  <c:v>1.98936384976586</c:v>
                </c:pt>
                <c:pt idx="257">
                  <c:v>1.98955586795454</c:v>
                </c:pt>
                <c:pt idx="258">
                  <c:v>1.98999745027897</c:v>
                </c:pt>
                <c:pt idx="259">
                  <c:v>1.99059712571767</c:v>
                </c:pt>
                <c:pt idx="260">
                  <c:v>1.99092151624234</c:v>
                </c:pt>
                <c:pt idx="261">
                  <c:v>1.99096532540542</c:v>
                </c:pt>
                <c:pt idx="262">
                  <c:v>1.99180237580525</c:v>
                </c:pt>
                <c:pt idx="263">
                  <c:v>1.99238406617005</c:v>
                </c:pt>
                <c:pt idx="264">
                  <c:v>1.99270552404743</c:v>
                </c:pt>
                <c:pt idx="265">
                  <c:v>1.99374709245704</c:v>
                </c:pt>
                <c:pt idx="266">
                  <c:v>1.99453377110114</c:v>
                </c:pt>
                <c:pt idx="267">
                  <c:v>1.99506030445249</c:v>
                </c:pt>
                <c:pt idx="268">
                  <c:v>1.99532187731691</c:v>
                </c:pt>
                <c:pt idx="269">
                  <c:v>1.99575947271479</c:v>
                </c:pt>
                <c:pt idx="270">
                  <c:v>1.99591862947278</c:v>
                </c:pt>
                <c:pt idx="271">
                  <c:v>1.99579215961368</c:v>
                </c:pt>
                <c:pt idx="272">
                  <c:v>1.99651146369288</c:v>
                </c:pt>
                <c:pt idx="273">
                  <c:v>1.99754364136493</c:v>
                </c:pt>
                <c:pt idx="274">
                  <c:v>1.99833204193078</c:v>
                </c:pt>
                <c:pt idx="275">
                  <c:v>1.99990620252167</c:v>
                </c:pt>
                <c:pt idx="276">
                  <c:v>2.0012417276483</c:v>
                </c:pt>
                <c:pt idx="277">
                  <c:v>2.00291165084811</c:v>
                </c:pt>
                <c:pt idx="278">
                  <c:v>2.00481565276314</c:v>
                </c:pt>
                <c:pt idx="279">
                  <c:v>2.0064833112269</c:v>
                </c:pt>
                <c:pt idx="280">
                  <c:v>2.00837650517064</c:v>
                </c:pt>
                <c:pt idx="281">
                  <c:v>2.01002285261392</c:v>
                </c:pt>
                <c:pt idx="282">
                  <c:v>2.0114196856325</c:v>
                </c:pt>
                <c:pt idx="283">
                  <c:v>2.013499493439459</c:v>
                </c:pt>
                <c:pt idx="284">
                  <c:v>2.01531312962455</c:v>
                </c:pt>
                <c:pt idx="285">
                  <c:v>2.01685770443743</c:v>
                </c:pt>
                <c:pt idx="286">
                  <c:v>2.01812981493133</c:v>
                </c:pt>
                <c:pt idx="287">
                  <c:v>2.01912545763175</c:v>
                </c:pt>
                <c:pt idx="288">
                  <c:v>2.02031571330251</c:v>
                </c:pt>
                <c:pt idx="289">
                  <c:v>2.02121627393792</c:v>
                </c:pt>
                <c:pt idx="290">
                  <c:v>2.02241475096866</c:v>
                </c:pt>
                <c:pt idx="291">
                  <c:v>2.0233321897385</c:v>
                </c:pt>
                <c:pt idx="292">
                  <c:v>2.02504360193847</c:v>
                </c:pt>
                <c:pt idx="293">
                  <c:v>2.02647854908034</c:v>
                </c:pt>
                <c:pt idx="294">
                  <c:v>2.02763333664211</c:v>
                </c:pt>
                <c:pt idx="295">
                  <c:v>2.02910460392176</c:v>
                </c:pt>
                <c:pt idx="296">
                  <c:v>2.03030524083599</c:v>
                </c:pt>
                <c:pt idx="297">
                  <c:v>2.03183527703956</c:v>
                </c:pt>
                <c:pt idx="298">
                  <c:v>2.03310465761416</c:v>
                </c:pt>
                <c:pt idx="299">
                  <c:v>2.03460349830833</c:v>
                </c:pt>
                <c:pt idx="300">
                  <c:v>2.03643688376157</c:v>
                </c:pt>
                <c:pt idx="301">
                  <c:v>2.03861830273901</c:v>
                </c:pt>
                <c:pt idx="302">
                  <c:v>2.04104862573196</c:v>
                </c:pt>
                <c:pt idx="303">
                  <c:v>2.04382931158353</c:v>
                </c:pt>
                <c:pt idx="304">
                  <c:v>2.04636679864915</c:v>
                </c:pt>
                <c:pt idx="305">
                  <c:v>2.04866039232066</c:v>
                </c:pt>
                <c:pt idx="306">
                  <c:v>2.05180648662219</c:v>
                </c:pt>
                <c:pt idx="307">
                  <c:v>2.05531039635481</c:v>
                </c:pt>
                <c:pt idx="308">
                  <c:v>2.05858279066818</c:v>
                </c:pt>
                <c:pt idx="309">
                  <c:v>2.06162424629112</c:v>
                </c:pt>
                <c:pt idx="310">
                  <c:v>2.0644350000227</c:v>
                </c:pt>
                <c:pt idx="311">
                  <c:v>2.06750604312827</c:v>
                </c:pt>
                <c:pt idx="312">
                  <c:v>2.07033712041062</c:v>
                </c:pt>
                <c:pt idx="313">
                  <c:v>2.07351771660019</c:v>
                </c:pt>
                <c:pt idx="314">
                  <c:v>2.076468913292181</c:v>
                </c:pt>
                <c:pt idx="315">
                  <c:v>2.07967966771787</c:v>
                </c:pt>
                <c:pt idx="316">
                  <c:v>2.08265195730523</c:v>
                </c:pt>
                <c:pt idx="317">
                  <c:v>2.08587356810444</c:v>
                </c:pt>
                <c:pt idx="318">
                  <c:v>2.08884756019443</c:v>
                </c:pt>
                <c:pt idx="319">
                  <c:v>2.0920607656249</c:v>
                </c:pt>
                <c:pt idx="320">
                  <c:v>2.09501714573022</c:v>
                </c:pt>
                <c:pt idx="321">
                  <c:v>2.09877943407717</c:v>
                </c:pt>
                <c:pt idx="322">
                  <c:v>2.10228545390541</c:v>
                </c:pt>
                <c:pt idx="323">
                  <c:v>2.10553600325862</c:v>
                </c:pt>
                <c:pt idx="324">
                  <c:v>2.10853123207271</c:v>
                </c:pt>
                <c:pt idx="325">
                  <c:v>2.11127127155617</c:v>
                </c:pt>
                <c:pt idx="326">
                  <c:v>2.11375576458067</c:v>
                </c:pt>
                <c:pt idx="327">
                  <c:v>2.1159838372312</c:v>
                </c:pt>
                <c:pt idx="328">
                  <c:v>2.11852415666877</c:v>
                </c:pt>
                <c:pt idx="329">
                  <c:v>2.120818417469819</c:v>
                </c:pt>
                <c:pt idx="330">
                  <c:v>2.12286573763642</c:v>
                </c:pt>
                <c:pt idx="331">
                  <c:v>2.12514991296653</c:v>
                </c:pt>
                <c:pt idx="332">
                  <c:v>2.12717717435915</c:v>
                </c:pt>
                <c:pt idx="333">
                  <c:v>2.128946251502</c:v>
                </c:pt>
                <c:pt idx="334">
                  <c:v>2.130455583464756</c:v>
                </c:pt>
                <c:pt idx="335">
                  <c:v>2.13219051470897</c:v>
                </c:pt>
                <c:pt idx="336">
                  <c:v>2.13365475884494</c:v>
                </c:pt>
                <c:pt idx="337">
                  <c:v>2.13533504458057</c:v>
                </c:pt>
                <c:pt idx="338">
                  <c:v>2.13730470241361</c:v>
                </c:pt>
                <c:pt idx="339">
                  <c:v>2.13900428098665</c:v>
                </c:pt>
                <c:pt idx="340">
                  <c:v>2.1410036074309</c:v>
                </c:pt>
                <c:pt idx="341">
                  <c:v>2.14274290846204</c:v>
                </c:pt>
                <c:pt idx="342">
                  <c:v>2.14422058792382</c:v>
                </c:pt>
                <c:pt idx="343">
                  <c:v>2.14543473443875</c:v>
                </c:pt>
                <c:pt idx="344">
                  <c:v>2.14638336295741</c:v>
                </c:pt>
                <c:pt idx="345">
                  <c:v>2.14763902667829</c:v>
                </c:pt>
                <c:pt idx="346">
                  <c:v>2.14913452901353</c:v>
                </c:pt>
                <c:pt idx="347">
                  <c:v>2.1503652737502</c:v>
                </c:pt>
                <c:pt idx="348">
                  <c:v>2.15182628379521</c:v>
                </c:pt>
                <c:pt idx="349">
                  <c:v>2.15358865584166</c:v>
                </c:pt>
                <c:pt idx="350">
                  <c:v>2.15508700885324</c:v>
                </c:pt>
                <c:pt idx="351">
                  <c:v>2.15631957481896</c:v>
                </c:pt>
                <c:pt idx="352">
                  <c:v>2.15728419660017</c:v>
                </c:pt>
                <c:pt idx="353">
                  <c:v>2.15797845377629</c:v>
                </c:pt>
                <c:pt idx="354">
                  <c:v>2.15898190399604</c:v>
                </c:pt>
                <c:pt idx="355">
                  <c:v>2.15972499031201</c:v>
                </c:pt>
                <c:pt idx="356">
                  <c:v>2.16071010385199</c:v>
                </c:pt>
                <c:pt idx="357">
                  <c:v>2.16142302648847</c:v>
                </c:pt>
                <c:pt idx="358">
                  <c:v>2.16244817534263</c:v>
                </c:pt>
                <c:pt idx="359">
                  <c:v>2.16371950585679</c:v>
                </c:pt>
                <c:pt idx="360">
                  <c:v>2.1647193169017</c:v>
                </c:pt>
                <c:pt idx="361">
                  <c:v>2.16595557228586</c:v>
                </c:pt>
                <c:pt idx="362">
                  <c:v>2.16690837418651</c:v>
                </c:pt>
                <c:pt idx="363">
                  <c:v>2.16757495254583</c:v>
                </c:pt>
                <c:pt idx="364">
                  <c:v>2.169060124634278</c:v>
                </c:pt>
                <c:pt idx="365">
                  <c:v>2.17026208541401</c:v>
                </c:pt>
                <c:pt idx="366">
                  <c:v>2.1716939978679</c:v>
                </c:pt>
                <c:pt idx="367">
                  <c:v>2.17283060009582</c:v>
                </c:pt>
                <c:pt idx="368">
                  <c:v>2.17426641452661</c:v>
                </c:pt>
                <c:pt idx="369">
                  <c:v>2.17541693264258</c:v>
                </c:pt>
                <c:pt idx="370">
                  <c:v>2.17679934512439</c:v>
                </c:pt>
                <c:pt idx="371">
                  <c:v>2.17788431383438</c:v>
                </c:pt>
                <c:pt idx="372">
                  <c:v>2.17919095345147</c:v>
                </c:pt>
                <c:pt idx="373">
                  <c:v>2.18071039859443</c:v>
                </c:pt>
                <c:pt idx="374">
                  <c:v>2.18251224189852</c:v>
                </c:pt>
                <c:pt idx="375">
                  <c:v>2.18400641795435</c:v>
                </c:pt>
                <c:pt idx="376">
                  <c:v>2.18519051641755</c:v>
                </c:pt>
                <c:pt idx="377">
                  <c:v>2.18666691688933</c:v>
                </c:pt>
                <c:pt idx="378">
                  <c:v>2.18784330860937</c:v>
                </c:pt>
                <c:pt idx="379">
                  <c:v>2.18932386775597</c:v>
                </c:pt>
                <c:pt idx="380">
                  <c:v>2.19104386893774</c:v>
                </c:pt>
                <c:pt idx="381">
                  <c:v>2.19246422781351</c:v>
                </c:pt>
                <c:pt idx="382">
                  <c:v>2.19479842558315</c:v>
                </c:pt>
                <c:pt idx="383">
                  <c:v>2.19685704202689</c:v>
                </c:pt>
                <c:pt idx="384">
                  <c:v>2.19863917267652</c:v>
                </c:pt>
                <c:pt idx="385">
                  <c:v>2.20067489240252</c:v>
                </c:pt>
                <c:pt idx="386">
                  <c:v>2.20242281441017</c:v>
                </c:pt>
                <c:pt idx="387">
                  <c:v>2.20448897698546</c:v>
                </c:pt>
                <c:pt idx="388">
                  <c:v>2.20627825601875</c:v>
                </c:pt>
                <c:pt idx="389">
                  <c:v>2.20778928088662</c:v>
                </c:pt>
                <c:pt idx="390">
                  <c:v>2.2090205201004</c:v>
                </c:pt>
                <c:pt idx="391">
                  <c:v>2.21057928713911</c:v>
                </c:pt>
                <c:pt idx="392">
                  <c:v>2.211869189175161</c:v>
                </c:pt>
                <c:pt idx="393">
                  <c:v>2.21288858910437</c:v>
                </c:pt>
                <c:pt idx="394">
                  <c:v>2.21363549933221</c:v>
                </c:pt>
                <c:pt idx="395">
                  <c:v>2.21410758420473</c:v>
                </c:pt>
                <c:pt idx="396">
                  <c:v>2.21430209624021</c:v>
                </c:pt>
                <c:pt idx="397">
                  <c:v>2.2142159596885</c:v>
                </c:pt>
                <c:pt idx="398">
                  <c:v>2.21446452896621</c:v>
                </c:pt>
                <c:pt idx="399">
                  <c:v>2.21498767197442</c:v>
                </c:pt>
                <c:pt idx="400">
                  <c:v>2.21523090911226</c:v>
                </c:pt>
                <c:pt idx="401">
                  <c:v>2.21581450655355</c:v>
                </c:pt>
                <c:pt idx="402">
                  <c:v>2.21612913690569</c:v>
                </c:pt>
                <c:pt idx="403">
                  <c:v>2.21617192881518</c:v>
                </c:pt>
                <c:pt idx="404">
                  <c:v>2.2159395887386</c:v>
                </c:pt>
                <c:pt idx="405">
                  <c:v>2.21605985010016</c:v>
                </c:pt>
                <c:pt idx="406">
                  <c:v>2.21591609738445</c:v>
                </c:pt>
                <c:pt idx="407">
                  <c:v>2.21606234994732</c:v>
                </c:pt>
                <c:pt idx="408">
                  <c:v>2.21593130592767</c:v>
                </c:pt>
                <c:pt idx="409">
                  <c:v>2.2155192213719</c:v>
                </c:pt>
                <c:pt idx="410">
                  <c:v>2.21546443943777</c:v>
                </c:pt>
                <c:pt idx="411">
                  <c:v>2.21570458962631</c:v>
                </c:pt>
                <c:pt idx="412">
                  <c:v>2.2156646267309</c:v>
                </c:pt>
                <c:pt idx="413">
                  <c:v>2.21534106273373</c:v>
                </c:pt>
                <c:pt idx="414">
                  <c:v>2.21538120980253</c:v>
                </c:pt>
                <c:pt idx="415">
                  <c:v>2.21572107539202</c:v>
                </c:pt>
                <c:pt idx="416">
                  <c:v>2.21643312944223</c:v>
                </c:pt>
                <c:pt idx="417">
                  <c:v>2.21687756714032</c:v>
                </c:pt>
                <c:pt idx="418">
                  <c:v>2.21828453920343</c:v>
                </c:pt>
                <c:pt idx="419">
                  <c:v>2.21942744381962</c:v>
                </c:pt>
                <c:pt idx="420">
                  <c:v>2.22096231886224</c:v>
                </c:pt>
                <c:pt idx="421">
                  <c:v>2.22224551404436</c:v>
                </c:pt>
                <c:pt idx="422">
                  <c:v>2.22327564941549</c:v>
                </c:pt>
                <c:pt idx="423">
                  <c:v>2.22405091251637</c:v>
                </c:pt>
                <c:pt idx="424">
                  <c:v>2.22514952201396</c:v>
                </c:pt>
                <c:pt idx="425">
                  <c:v>2.22598075077348</c:v>
                </c:pt>
                <c:pt idx="426">
                  <c:v>2.22654239800247</c:v>
                </c:pt>
                <c:pt idx="427">
                  <c:v>2.22683195079689</c:v>
                </c:pt>
                <c:pt idx="428">
                  <c:v>2.22684630170914</c:v>
                </c:pt>
                <c:pt idx="429">
                  <c:v>2.2265821305494</c:v>
                </c:pt>
                <c:pt idx="430">
                  <c:v>2.22729705913211</c:v>
                </c:pt>
                <c:pt idx="431">
                  <c:v>2.22832846077569</c:v>
                </c:pt>
                <c:pt idx="432">
                  <c:v>2.22907526852302</c:v>
                </c:pt>
                <c:pt idx="433">
                  <c:v>2.22953490357567</c:v>
                </c:pt>
                <c:pt idx="434">
                  <c:v>2.23038099869011</c:v>
                </c:pt>
                <c:pt idx="435">
                  <c:v>2.230952138843878</c:v>
                </c:pt>
                <c:pt idx="436">
                  <c:v>2.23192492275515</c:v>
                </c:pt>
                <c:pt idx="437">
                  <c:v>2.23323294579469</c:v>
                </c:pt>
                <c:pt idx="438">
                  <c:v>2.234267609388838</c:v>
                </c:pt>
                <c:pt idx="439">
                  <c:v>2.23502709673998</c:v>
                </c:pt>
                <c:pt idx="440">
                  <c:v>2.23610972893294</c:v>
                </c:pt>
                <c:pt idx="441">
                  <c:v>2.2369037693755</c:v>
                </c:pt>
                <c:pt idx="442">
                  <c:v>2.23740665336001</c:v>
                </c:pt>
                <c:pt idx="443">
                  <c:v>2.2376154158496</c:v>
                </c:pt>
                <c:pt idx="444">
                  <c:v>2.23752648066535</c:v>
                </c:pt>
                <c:pt idx="445">
                  <c:v>2.23782848405502</c:v>
                </c:pt>
                <c:pt idx="446">
                  <c:v>2.23784508043491</c:v>
                </c:pt>
                <c:pt idx="447">
                  <c:v>2.23826936702474</c:v>
                </c:pt>
                <c:pt idx="448">
                  <c:v>2.23842093937685</c:v>
                </c:pt>
                <c:pt idx="449">
                  <c:v>2.238912861217</c:v>
                </c:pt>
                <c:pt idx="450">
                  <c:v>2.23911790534278</c:v>
                </c:pt>
                <c:pt idx="451">
                  <c:v>2.23903265306003</c:v>
                </c:pt>
                <c:pt idx="452">
                  <c:v>2.23865306187104</c:v>
                </c:pt>
                <c:pt idx="453">
                  <c:v>2.2392245695724</c:v>
                </c:pt>
                <c:pt idx="454">
                  <c:v>2.2394792836404</c:v>
                </c:pt>
                <c:pt idx="455">
                  <c:v>2.24075585569249</c:v>
                </c:pt>
                <c:pt idx="456">
                  <c:v>2.24171965547351</c:v>
                </c:pt>
                <c:pt idx="457">
                  <c:v>2.24236805850163</c:v>
                </c:pt>
                <c:pt idx="458">
                  <c:v>2.24404728306881</c:v>
                </c:pt>
                <c:pt idx="459">
                  <c:v>2.24541439635491</c:v>
                </c:pt>
                <c:pt idx="460">
                  <c:v>2.24718564053946</c:v>
                </c:pt>
                <c:pt idx="461">
                  <c:v>2.24865791248358</c:v>
                </c:pt>
                <c:pt idx="462">
                  <c:v>2.24982968415103</c:v>
                </c:pt>
                <c:pt idx="463">
                  <c:v>2.25141833940551</c:v>
                </c:pt>
                <c:pt idx="464">
                  <c:v>2.25271989887099</c:v>
                </c:pt>
                <c:pt idx="465">
                  <c:v>2.25508770869369</c:v>
                </c:pt>
                <c:pt idx="466">
                  <c:v>2.2571704306822</c:v>
                </c:pt>
                <c:pt idx="467">
                  <c:v>2.25960233146799</c:v>
                </c:pt>
                <c:pt idx="468">
                  <c:v>2.26173654382643</c:v>
                </c:pt>
                <c:pt idx="469">
                  <c:v>2.26492184725797</c:v>
                </c:pt>
                <c:pt idx="470">
                  <c:v>2.26781016517829</c:v>
                </c:pt>
                <c:pt idx="471">
                  <c:v>2.27111305317242</c:v>
                </c:pt>
                <c:pt idx="472">
                  <c:v>2.274840625846859</c:v>
                </c:pt>
                <c:pt idx="473">
                  <c:v>2.27892484662374</c:v>
                </c:pt>
                <c:pt idx="474">
                  <c:v>2.28272453515459</c:v>
                </c:pt>
                <c:pt idx="475">
                  <c:v>2.28624207431399</c:v>
                </c:pt>
                <c:pt idx="476">
                  <c:v>2.28947883567726</c:v>
                </c:pt>
                <c:pt idx="477">
                  <c:v>2.29243629578962</c:v>
                </c:pt>
                <c:pt idx="478">
                  <c:v>2.29511395147364</c:v>
                </c:pt>
                <c:pt idx="479">
                  <c:v>2.29882824112129</c:v>
                </c:pt>
                <c:pt idx="480">
                  <c:v>2.302263143298691</c:v>
                </c:pt>
                <c:pt idx="481">
                  <c:v>2.30541998210276</c:v>
                </c:pt>
                <c:pt idx="482">
                  <c:v>2.30829979170984</c:v>
                </c:pt>
                <c:pt idx="483">
                  <c:v>2.31090283331041</c:v>
                </c:pt>
                <c:pt idx="484">
                  <c:v>2.31391481209744</c:v>
                </c:pt>
                <c:pt idx="485">
                  <c:v>2.31666319841763</c:v>
                </c:pt>
                <c:pt idx="486">
                  <c:v>2.319148626380811</c:v>
                </c:pt>
                <c:pt idx="487">
                  <c:v>2.32137137696247</c:v>
                </c:pt>
                <c:pt idx="488">
                  <c:v>2.32394687534813</c:v>
                </c:pt>
                <c:pt idx="489">
                  <c:v>2.32624758651838</c:v>
                </c:pt>
                <c:pt idx="490">
                  <c:v>2.32827320650742</c:v>
                </c:pt>
                <c:pt idx="491">
                  <c:v>2.33063904124586</c:v>
                </c:pt>
                <c:pt idx="492">
                  <c:v>2.33271752947667</c:v>
                </c:pt>
                <c:pt idx="493">
                  <c:v>2.33512364388292</c:v>
                </c:pt>
                <c:pt idx="494">
                  <c:v>2.33722998936133</c:v>
                </c:pt>
                <c:pt idx="495">
                  <c:v>2.339036105708761</c:v>
                </c:pt>
                <c:pt idx="496">
                  <c:v>2.34054142811769</c:v>
                </c:pt>
                <c:pt idx="497">
                  <c:v>2.341744894129861</c:v>
                </c:pt>
                <c:pt idx="498">
                  <c:v>2.34332398606336</c:v>
                </c:pt>
                <c:pt idx="499">
                  <c:v>2.3452310648053</c:v>
                </c:pt>
                <c:pt idx="500">
                  <c:v>2.34683699861785</c:v>
                </c:pt>
                <c:pt idx="501">
                  <c:v>2.34814073075305</c:v>
                </c:pt>
                <c:pt idx="502">
                  <c:v>2.34914116607879</c:v>
                </c:pt>
                <c:pt idx="503">
                  <c:v>2.34983677987848</c:v>
                </c:pt>
                <c:pt idx="504">
                  <c:v>2.350846297391719</c:v>
                </c:pt>
                <c:pt idx="505">
                  <c:v>2.35153752712792</c:v>
                </c:pt>
                <c:pt idx="506">
                  <c:v>2.352591403354479</c:v>
                </c:pt>
                <c:pt idx="507">
                  <c:v>2.35333930238296</c:v>
                </c:pt>
                <c:pt idx="508">
                  <c:v>2.35377953961455</c:v>
                </c:pt>
                <c:pt idx="509">
                  <c:v>2.35391000061984</c:v>
                </c:pt>
                <c:pt idx="510">
                  <c:v>2.354415833838341</c:v>
                </c:pt>
                <c:pt idx="511">
                  <c:v>2.35462450334446</c:v>
                </c:pt>
                <c:pt idx="512">
                  <c:v>2.35516216135635</c:v>
                </c:pt>
                <c:pt idx="513">
                  <c:v>2.355388613435486</c:v>
                </c:pt>
                <c:pt idx="514">
                  <c:v>2.35599375359444</c:v>
                </c:pt>
                <c:pt idx="515">
                  <c:v>2.3563002407719</c:v>
                </c:pt>
                <c:pt idx="516">
                  <c:v>2.35693866091911</c:v>
                </c:pt>
                <c:pt idx="517">
                  <c:v>2.359224693808998</c:v>
                </c:pt>
                <c:pt idx="518">
                  <c:v>2.36119058138519</c:v>
                </c:pt>
                <c:pt idx="519">
                  <c:v>2.36346847579196</c:v>
                </c:pt>
                <c:pt idx="520">
                  <c:v>2.36541321276692</c:v>
                </c:pt>
                <c:pt idx="521">
                  <c:v>2.36702388913999</c:v>
                </c:pt>
                <c:pt idx="522">
                  <c:v>2.368299484619257</c:v>
                </c:pt>
                <c:pt idx="523">
                  <c:v>2.36993293247687</c:v>
                </c:pt>
                <c:pt idx="524">
                  <c:v>2.371243863196438</c:v>
                </c:pt>
                <c:pt idx="525">
                  <c:v>2.37223107169705</c:v>
                </c:pt>
                <c:pt idx="526">
                  <c:v>2.37289285100575</c:v>
                </c:pt>
                <c:pt idx="527">
                  <c:v>2.37322740136497</c:v>
                </c:pt>
                <c:pt idx="528">
                  <c:v>2.3732323246549</c:v>
                </c:pt>
                <c:pt idx="529">
                  <c:v>2.37360573417225</c:v>
                </c:pt>
                <c:pt idx="530">
                  <c:v>2.37436338997117</c:v>
                </c:pt>
                <c:pt idx="531">
                  <c:v>2.374819195207598</c:v>
                </c:pt>
                <c:pt idx="532">
                  <c:v>2.376899532660138</c:v>
                </c:pt>
                <c:pt idx="533">
                  <c:v>2.37864183056796</c:v>
                </c:pt>
                <c:pt idx="534">
                  <c:v>2.38004488667464</c:v>
                </c:pt>
                <c:pt idx="535">
                  <c:v>2.38239521448932</c:v>
                </c:pt>
                <c:pt idx="536">
                  <c:v>2.38508328331751</c:v>
                </c:pt>
                <c:pt idx="537">
                  <c:v>2.38742073357099</c:v>
                </c:pt>
                <c:pt idx="538">
                  <c:v>2.38940679580429</c:v>
                </c:pt>
                <c:pt idx="539">
                  <c:v>2.391742434817721</c:v>
                </c:pt>
                <c:pt idx="540">
                  <c:v>2.39373980275137</c:v>
                </c:pt>
                <c:pt idx="541">
                  <c:v>2.39539815313191</c:v>
                </c:pt>
                <c:pt idx="542">
                  <c:v>2.398007220943799</c:v>
                </c:pt>
                <c:pt idx="543">
                  <c:v>2.40025171107155</c:v>
                </c:pt>
                <c:pt idx="544">
                  <c:v>2.40277687226698</c:v>
                </c:pt>
                <c:pt idx="545">
                  <c:v>2.40492405666183</c:v>
                </c:pt>
                <c:pt idx="546">
                  <c:v>2.406692329582178</c:v>
                </c:pt>
                <c:pt idx="547">
                  <c:v>2.40808045218855</c:v>
                </c:pt>
                <c:pt idx="548">
                  <c:v>2.41043696995005</c:v>
                </c:pt>
                <c:pt idx="549">
                  <c:v>2.41241417919777</c:v>
                </c:pt>
                <c:pt idx="550">
                  <c:v>2.41465976162187</c:v>
                </c:pt>
                <c:pt idx="551">
                  <c:v>2.41651228388557</c:v>
                </c:pt>
                <c:pt idx="552">
                  <c:v>2.419375600823018</c:v>
                </c:pt>
                <c:pt idx="553">
                  <c:v>2.42252233219727</c:v>
                </c:pt>
                <c:pt idx="554">
                  <c:v>2.42599154780836</c:v>
                </c:pt>
                <c:pt idx="555">
                  <c:v>2.429744583503798</c:v>
                </c:pt>
                <c:pt idx="556">
                  <c:v>2.43376844874482</c:v>
                </c:pt>
                <c:pt idx="557">
                  <c:v>2.43809996295537</c:v>
                </c:pt>
                <c:pt idx="558">
                  <c:v>2.442702416814579</c:v>
                </c:pt>
                <c:pt idx="559">
                  <c:v>2.44691459934945</c:v>
                </c:pt>
                <c:pt idx="560">
                  <c:v>2.45138520036647</c:v>
                </c:pt>
                <c:pt idx="561">
                  <c:v>2.45545337874655</c:v>
                </c:pt>
                <c:pt idx="562">
                  <c:v>2.459119183659677</c:v>
                </c:pt>
                <c:pt idx="563">
                  <c:v>2.46238211169736</c:v>
                </c:pt>
                <c:pt idx="564">
                  <c:v>2.46658487552665</c:v>
                </c:pt>
                <c:pt idx="565">
                  <c:v>2.47038539191221</c:v>
                </c:pt>
                <c:pt idx="566">
                  <c:v>2.4770741363245</c:v>
                </c:pt>
                <c:pt idx="567">
                  <c:v>2.48332332160557</c:v>
                </c:pt>
                <c:pt idx="568">
                  <c:v>2.49567324659255</c:v>
                </c:pt>
                <c:pt idx="569">
                  <c:v>2.50814167328935</c:v>
                </c:pt>
                <c:pt idx="570">
                  <c:v>2.5220309618776</c:v>
                </c:pt>
                <c:pt idx="571">
                  <c:v>2.536016579723261</c:v>
                </c:pt>
                <c:pt idx="572">
                  <c:v>2.552765818694799</c:v>
                </c:pt>
                <c:pt idx="573">
                  <c:v>2.57028114097041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0427400"/>
        <c:axId val="2125070472"/>
      </c:lineChart>
      <c:catAx>
        <c:axId val="2020427400"/>
        <c:scaling>
          <c:orientation val="minMax"/>
        </c:scaling>
        <c:delete val="0"/>
        <c:axPos val="b"/>
        <c:majorTickMark val="out"/>
        <c:minorTickMark val="none"/>
        <c:tickLblPos val="nextTo"/>
        <c:crossAx val="2125070472"/>
        <c:crosses val="autoZero"/>
        <c:auto val="1"/>
        <c:lblAlgn val="ctr"/>
        <c:lblOffset val="100"/>
        <c:noMultiLvlLbl val="0"/>
      </c:catAx>
      <c:valAx>
        <c:axId val="2125070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204274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F0286-AE22-934A-8D36-FC01868B5300}" type="datetimeFigureOut">
              <a:rPr lang="en-US" smtClean="0"/>
              <a:t>5/3/17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1EE12-F725-204D-AB9A-EE20F92D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85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AC7AD-3C8C-354C-A8C3-5F6CAF2F15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7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5/3/17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03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5/3/17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4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5/3/17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3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5/3/17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5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5/3/17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04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5/3/17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1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5/3/17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6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5/3/17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79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5/3/17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5/3/17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0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5/3/17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1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574F1-5167-A349-8D0C-035E4AAEC086}" type="datetimeFigureOut">
              <a:rPr lang="en-US" smtClean="0"/>
              <a:t>5/3/17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4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Excel_Sheet1.xlsx"/><Relationship Id="rId6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Modeling Clonal Evolution and the effect of fitness mutations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096" y="1234960"/>
            <a:ext cx="6096000" cy="3200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17754" y="3995634"/>
            <a:ext cx="518684" cy="2162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0.5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31080" y="4003361"/>
            <a:ext cx="518684" cy="2162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0.4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68056" y="4011088"/>
            <a:ext cx="518684" cy="2162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0.3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99148" y="4018815"/>
            <a:ext cx="518684" cy="2162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0.2</a:t>
            </a:r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946393"/>
              </p:ext>
            </p:extLst>
          </p:nvPr>
        </p:nvGraphicFramePr>
        <p:xfrm>
          <a:off x="192737" y="4845565"/>
          <a:ext cx="8820530" cy="1220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Worksheet" r:id="rId5" imgW="12750800" imgH="1765300" progId="Excel.Sheet.12">
                  <p:embed/>
                </p:oleObj>
              </mc:Choice>
              <mc:Fallback>
                <p:oleObj name="Worksheet" r:id="rId5" imgW="12750800" imgH="1765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2737" y="4845565"/>
                        <a:ext cx="8820530" cy="1220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951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648"/>
            <a:ext cx="7772400" cy="5830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Hitchhiking prevalence 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907580" y="833348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fitness mutation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4450754" y="833348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fitness mutation</a:t>
            </a:r>
            <a:endParaRPr lang="en-US" dirty="0"/>
          </a:p>
        </p:txBody>
      </p:sp>
      <p:grpSp>
        <p:nvGrpSpPr>
          <p:cNvPr id="219" name="Group 218"/>
          <p:cNvGrpSpPr>
            <a:grpSpLocks noChangeAspect="1"/>
          </p:cNvGrpSpPr>
          <p:nvPr/>
        </p:nvGrpSpPr>
        <p:grpSpPr>
          <a:xfrm>
            <a:off x="593975" y="1200749"/>
            <a:ext cx="2699103" cy="4572000"/>
            <a:chOff x="274179" y="1346925"/>
            <a:chExt cx="3118140" cy="5281806"/>
          </a:xfrm>
        </p:grpSpPr>
        <p:sp>
          <p:nvSpPr>
            <p:cNvPr id="47" name="Oval 46"/>
            <p:cNvSpPr/>
            <p:nvPr/>
          </p:nvSpPr>
          <p:spPr>
            <a:xfrm>
              <a:off x="345751" y="3684113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160905" y="434546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812343" y="434546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812343" y="5401951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466165" y="516150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466165" y="5686103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466165" y="4564048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466165" y="4054024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160905" y="3073421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812343" y="2137320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812343" y="303444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466165" y="273571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466165" y="3260312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2466165" y="213825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2466165" y="155537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170590" y="2147051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3131873" y="1346925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3131873" y="1651603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131873" y="200769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3131873" y="2312374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3131873" y="2614513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3131873" y="2919191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3131873" y="317542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3131873" y="3480104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3131873" y="377428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3131873" y="4078964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3131873" y="443505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3131873" y="4739735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3131873" y="5041874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3131873" y="5346552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3131873" y="560278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3131873" y="5907465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5" name="Straight Connector 144"/>
            <p:cNvCxnSpPr/>
            <p:nvPr/>
          </p:nvCxnSpPr>
          <p:spPr>
            <a:xfrm>
              <a:off x="415805" y="6331516"/>
              <a:ext cx="2939451" cy="913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274179" y="6259399"/>
              <a:ext cx="283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070046" y="6259399"/>
              <a:ext cx="283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806287" y="6259399"/>
              <a:ext cx="386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434223" y="6259399"/>
              <a:ext cx="283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109068" y="6259399"/>
              <a:ext cx="283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</p:grpSp>
      <p:sp>
        <p:nvSpPr>
          <p:cNvPr id="151" name="Oval 150"/>
          <p:cNvSpPr/>
          <p:nvPr/>
        </p:nvSpPr>
        <p:spPr>
          <a:xfrm>
            <a:off x="4799827" y="331731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489005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039768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039768" y="476966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592546" y="456638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592546" y="500990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592546" y="406125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592546" y="363005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5489005" y="2800995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039768" y="200956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039768" y="276804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592546" y="251548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592546" y="295900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7188107" y="2017789"/>
            <a:ext cx="156127" cy="312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7155373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155373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7155373" y="2413008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7155373" y="26706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155373" y="288723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155373" y="314482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7155373" y="33935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155373" y="36511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155373" y="39522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155373" y="420979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155373" y="44652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155373" y="472283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155373" y="493946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155373" y="519705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/>
          <p:nvPr/>
        </p:nvCxnSpPr>
        <p:spPr>
          <a:xfrm>
            <a:off x="4859055" y="5555576"/>
            <a:ext cx="2485179" cy="7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4739316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5412187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034647" y="5494604"/>
            <a:ext cx="326876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6565540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136093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9" name="Oval 188"/>
          <p:cNvSpPr/>
          <p:nvPr/>
        </p:nvSpPr>
        <p:spPr>
          <a:xfrm>
            <a:off x="7228415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228415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553503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6626544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6553503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6626544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113667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7186709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116749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7189790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Arrow Connector 208"/>
          <p:cNvCxnSpPr/>
          <p:nvPr/>
        </p:nvCxnSpPr>
        <p:spPr>
          <a:xfrm flipV="1">
            <a:off x="6529362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V="1">
            <a:off x="7155373" y="123485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V="1">
            <a:off x="6034647" y="193564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V="1">
            <a:off x="6590051" y="194040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7163534" y="150208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7171090" y="175665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186709" y="198569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V="1">
            <a:off x="6638385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 flipV="1">
            <a:off x="1911867" y="1801786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 flipV="1">
            <a:off x="2414559" y="1297132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 flipV="1">
            <a:off x="2451923" y="181533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V="1">
            <a:off x="7289499" y="1241083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7297660" y="150831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V="1">
            <a:off x="7305216" y="176287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7320835" y="199191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>
          <a:xfrm flipV="1">
            <a:off x="3031275" y="109490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>
          <a:xfrm flipV="1">
            <a:off x="3039436" y="136213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>
          <a:xfrm flipV="1">
            <a:off x="3046992" y="161669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/>
          <p:nvPr/>
        </p:nvCxnSpPr>
        <p:spPr>
          <a:xfrm flipV="1">
            <a:off x="3062611" y="184573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V="1">
            <a:off x="6449524" y="195042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1245649" y="27684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1798878" y="2765687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2338934" y="249007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>
            <a:off x="2338934" y="296011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2949622" y="237565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2949622" y="265481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>
            <a:off x="2949622" y="28724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2949622" y="312669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>
            <a:off x="1798878" y="196789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>
            <a:off x="2414559" y="147361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>
            <a:off x="2414559" y="196789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>
            <a:off x="2949622" y="214006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>
            <a:off x="2977815" y="183597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>
            <a:off x="2977815" y="1554747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2949622" y="1303487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365688" y="287174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5918917" y="286896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6458973" y="259335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458973" y="30633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5918917" y="209858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7103012" y="246893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7103012" y="27480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103012" y="296576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7103012" y="321997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6458973" y="163376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458973" y="21038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458973" y="17087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458973" y="217883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7089983" y="143232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7089983" y="171148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7089983" y="192916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7089983" y="21833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7089983" y="150127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7089983" y="178043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7089983" y="199810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7089983" y="225231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1280802" y="59752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/>
          <p:nvPr/>
        </p:nvCxnSpPr>
        <p:spPr>
          <a:xfrm flipV="1">
            <a:off x="1351675" y="6109098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5" name="TextBox 274"/>
          <p:cNvSpPr txBox="1"/>
          <p:nvPr/>
        </p:nvSpPr>
        <p:spPr>
          <a:xfrm>
            <a:off x="1862836" y="5810756"/>
            <a:ext cx="1238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8/16 = 0.5</a:t>
            </a:r>
            <a:endParaRPr lang="en-US" sz="1400" dirty="0"/>
          </a:p>
        </p:txBody>
      </p:sp>
      <p:sp>
        <p:nvSpPr>
          <p:cNvPr id="276" name="TextBox 275"/>
          <p:cNvSpPr txBox="1"/>
          <p:nvPr/>
        </p:nvSpPr>
        <p:spPr>
          <a:xfrm>
            <a:off x="1840574" y="6116136"/>
            <a:ext cx="1425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</a:t>
            </a:r>
            <a:r>
              <a:rPr lang="en-US" sz="1400" dirty="0" smtClean="0"/>
              <a:t>/16 = 0.25</a:t>
            </a:r>
            <a:endParaRPr lang="en-US" sz="1400" dirty="0"/>
          </a:p>
        </p:txBody>
      </p:sp>
      <p:cxnSp>
        <p:nvCxnSpPr>
          <p:cNvPr id="278" name="Straight Connector 277"/>
          <p:cNvCxnSpPr/>
          <p:nvPr/>
        </p:nvCxnSpPr>
        <p:spPr>
          <a:xfrm>
            <a:off x="5655558" y="598449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/>
          <p:nvPr/>
        </p:nvCxnSpPr>
        <p:spPr>
          <a:xfrm flipV="1">
            <a:off x="5735568" y="6090978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0" name="TextBox 279"/>
          <p:cNvSpPr txBox="1"/>
          <p:nvPr/>
        </p:nvSpPr>
        <p:spPr>
          <a:xfrm>
            <a:off x="6356373" y="5902268"/>
            <a:ext cx="1250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12/20 = 0.6</a:t>
            </a:r>
            <a:endParaRPr lang="en-US" sz="1400" dirty="0"/>
          </a:p>
        </p:txBody>
      </p:sp>
      <p:sp>
        <p:nvSpPr>
          <p:cNvPr id="281" name="TextBox 280"/>
          <p:cNvSpPr txBox="1"/>
          <p:nvPr/>
        </p:nvSpPr>
        <p:spPr>
          <a:xfrm>
            <a:off x="6370659" y="6152832"/>
            <a:ext cx="1245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8/20 = 0.4</a:t>
            </a:r>
            <a:endParaRPr lang="en-US" sz="1400" dirty="0"/>
          </a:p>
        </p:txBody>
      </p:sp>
      <p:cxnSp>
        <p:nvCxnSpPr>
          <p:cNvPr id="283" name="Straight Connector 282"/>
          <p:cNvCxnSpPr/>
          <p:nvPr/>
        </p:nvCxnSpPr>
        <p:spPr>
          <a:xfrm>
            <a:off x="1245649" y="387110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1797081" y="3876456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>
            <a:off x="1835607" y="481555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2378011" y="406125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>
            <a:off x="2378011" y="3642681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>
            <a:off x="2977815" y="340044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>
            <a:off x="2977815" y="365113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>
            <a:off x="2977815" y="396161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>
            <a:off x="2977815" y="423373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>
            <a:off x="2378011" y="457573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>
            <a:off x="2977815" y="446872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2378011" y="50373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2977815" y="476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>
            <a:off x="2977815" y="495679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>
            <a:off x="2977815" y="522795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7058101" y="347849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7058101" y="372919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7058101" y="403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7058101" y="431179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7058101" y="454678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7058101" y="484772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7058101" y="50348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7058101" y="530601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6507122" y="412774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6507122" y="370916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507122" y="464222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6507122" y="510384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5918917" y="394521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5957443" y="488431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5365688" y="397075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>
            <a:off x="1271665" y="6596486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4" name="TextBox 313"/>
          <p:cNvSpPr txBox="1"/>
          <p:nvPr/>
        </p:nvSpPr>
        <p:spPr>
          <a:xfrm>
            <a:off x="1832768" y="6423655"/>
            <a:ext cx="1238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8/16 = 0.5</a:t>
            </a:r>
            <a:endParaRPr lang="en-US" sz="1400" dirty="0"/>
          </a:p>
        </p:txBody>
      </p:sp>
      <p:cxnSp>
        <p:nvCxnSpPr>
          <p:cNvPr id="315" name="Straight Connector 314"/>
          <p:cNvCxnSpPr/>
          <p:nvPr/>
        </p:nvCxnSpPr>
        <p:spPr>
          <a:xfrm>
            <a:off x="5620253" y="660562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6" name="TextBox 315"/>
          <p:cNvSpPr txBox="1"/>
          <p:nvPr/>
        </p:nvSpPr>
        <p:spPr>
          <a:xfrm>
            <a:off x="6373233" y="6423655"/>
            <a:ext cx="1238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8/20 = 0.4</a:t>
            </a:r>
            <a:endParaRPr lang="en-US" sz="1400" dirty="0"/>
          </a:p>
        </p:txBody>
      </p:sp>
      <p:cxnSp>
        <p:nvCxnSpPr>
          <p:cNvPr id="317" name="Straight Arrow Connector 316"/>
          <p:cNvCxnSpPr/>
          <p:nvPr/>
        </p:nvCxnSpPr>
        <p:spPr>
          <a:xfrm flipV="1">
            <a:off x="6091337" y="87687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/>
          <p:nvPr/>
        </p:nvCxnSpPr>
        <p:spPr>
          <a:xfrm>
            <a:off x="1681820" y="57810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9" name="Picture 3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092" y="3624701"/>
            <a:ext cx="1122012" cy="476171"/>
          </a:xfrm>
          <a:prstGeom prst="rect">
            <a:avLst/>
          </a:prstGeom>
        </p:spPr>
      </p:pic>
      <p:pic>
        <p:nvPicPr>
          <p:cNvPr id="320" name="Picture 3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072" y="1568893"/>
            <a:ext cx="1340928" cy="328277"/>
          </a:xfrm>
          <a:prstGeom prst="rect">
            <a:avLst/>
          </a:prstGeom>
        </p:spPr>
      </p:pic>
      <p:sp>
        <p:nvSpPr>
          <p:cNvPr id="321" name="Right Brace 320"/>
          <p:cNvSpPr/>
          <p:nvPr/>
        </p:nvSpPr>
        <p:spPr>
          <a:xfrm>
            <a:off x="7670011" y="1234859"/>
            <a:ext cx="229411" cy="10689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ight Brace 321"/>
          <p:cNvSpPr/>
          <p:nvPr/>
        </p:nvSpPr>
        <p:spPr>
          <a:xfrm>
            <a:off x="7670092" y="2493792"/>
            <a:ext cx="229411" cy="28670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5" name="Picture 3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043" y="2783523"/>
            <a:ext cx="1122012" cy="476171"/>
          </a:xfrm>
          <a:prstGeom prst="rect">
            <a:avLst/>
          </a:prstGeom>
        </p:spPr>
      </p:pic>
      <p:sp>
        <p:nvSpPr>
          <p:cNvPr id="324" name="Right Brace 323"/>
          <p:cNvSpPr/>
          <p:nvPr/>
        </p:nvSpPr>
        <p:spPr>
          <a:xfrm>
            <a:off x="3641515" y="1197200"/>
            <a:ext cx="229411" cy="425585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12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648"/>
            <a:ext cx="7772400" cy="5830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Hitchhiking prevalence 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4450754" y="833348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fitness mutation</a:t>
            </a:r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4799827" y="331731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489005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039768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039768" y="476966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592546" y="456638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592546" y="500990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592546" y="406125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592546" y="363005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5489005" y="2800995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039768" y="200956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039768" y="276804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592546" y="251548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592546" y="295900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7188107" y="2017789"/>
            <a:ext cx="156127" cy="312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7155373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155373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7155373" y="2413008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7155373" y="26706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155373" y="288723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155373" y="314482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7155373" y="33935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155373" y="36511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155373" y="39522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155373" y="420979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155373" y="44652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155373" y="472283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155373" y="493946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155373" y="519705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/>
          <p:nvPr/>
        </p:nvCxnSpPr>
        <p:spPr>
          <a:xfrm>
            <a:off x="4859055" y="5555576"/>
            <a:ext cx="2485179" cy="7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4739316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5412187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034647" y="5494604"/>
            <a:ext cx="326876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6565540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136093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9" name="Oval 188"/>
          <p:cNvSpPr/>
          <p:nvPr/>
        </p:nvSpPr>
        <p:spPr>
          <a:xfrm>
            <a:off x="7228415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228415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553503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6626544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6553503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6626544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113667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7186709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116749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7189790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Arrow Connector 208"/>
          <p:cNvCxnSpPr/>
          <p:nvPr/>
        </p:nvCxnSpPr>
        <p:spPr>
          <a:xfrm flipV="1">
            <a:off x="6529362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V="1">
            <a:off x="7155373" y="123485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V="1">
            <a:off x="6034647" y="193564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V="1">
            <a:off x="6590051" y="194040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7163534" y="150208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7171090" y="175665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186709" y="198569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V="1">
            <a:off x="6638385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V="1">
            <a:off x="7289499" y="1241083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7297660" y="150831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V="1">
            <a:off x="7305216" y="176287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7320835" y="199191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V="1">
            <a:off x="6449524" y="195042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365688" y="287174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5918917" y="286896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6458973" y="259335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458973" y="30633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5918917" y="209858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7103012" y="246893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7103012" y="27480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103012" y="296576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7103012" y="321997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6458973" y="163376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458973" y="21038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458973" y="17087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458973" y="217883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7089983" y="143232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7089983" y="171148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7089983" y="192916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7089983" y="21833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7089983" y="150127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7089983" y="178043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7089983" y="199810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7089983" y="225231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286768" y="192407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7058101" y="347849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7058101" y="372919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7058101" y="403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7058101" y="431179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7058101" y="454678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7058101" y="484772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7058101" y="50348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7058101" y="530601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6507122" y="412774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6507122" y="370916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507122" y="464222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6507122" y="510384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5918917" y="394521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5957443" y="488431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5365688" y="397075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515" y="1661919"/>
            <a:ext cx="2652190" cy="509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092" y="3624701"/>
            <a:ext cx="1122012" cy="476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072" y="1568893"/>
            <a:ext cx="1340928" cy="328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72" y="2318861"/>
            <a:ext cx="5116802" cy="858459"/>
          </a:xfrm>
          <a:prstGeom prst="rect">
            <a:avLst/>
          </a:prstGeom>
        </p:spPr>
      </p:pic>
      <p:cxnSp>
        <p:nvCxnSpPr>
          <p:cNvPr id="274" name="Straight Arrow Connector 273"/>
          <p:cNvCxnSpPr/>
          <p:nvPr/>
        </p:nvCxnSpPr>
        <p:spPr>
          <a:xfrm flipV="1">
            <a:off x="542778" y="2798843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>
            <a:off x="7670011" y="1234859"/>
            <a:ext cx="229411" cy="10689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ight Brace 201"/>
          <p:cNvSpPr/>
          <p:nvPr/>
        </p:nvSpPr>
        <p:spPr>
          <a:xfrm>
            <a:off x="7670092" y="2493792"/>
            <a:ext cx="229411" cy="28670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470" y="4502760"/>
            <a:ext cx="5217275" cy="3925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5288" y="6008527"/>
            <a:ext cx="2587030" cy="849473"/>
          </a:xfrm>
          <a:prstGeom prst="rect">
            <a:avLst/>
          </a:prstGeom>
        </p:spPr>
      </p:pic>
      <p:cxnSp>
        <p:nvCxnSpPr>
          <p:cNvPr id="203" name="Straight Arrow Connector 202"/>
          <p:cNvCxnSpPr/>
          <p:nvPr/>
        </p:nvCxnSpPr>
        <p:spPr>
          <a:xfrm flipV="1">
            <a:off x="6091337" y="87687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1681820" y="57810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 rot="5400000">
            <a:off x="6607743" y="5628853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ight Brace 205"/>
          <p:cNvSpPr/>
          <p:nvPr/>
        </p:nvSpPr>
        <p:spPr>
          <a:xfrm rot="5400000">
            <a:off x="5409582" y="5628854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01093" y="6285838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6613074" y="6292057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6768" y="3952201"/>
            <a:ext cx="470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Optimizing based on hitchhiking (100s) VAFs</a:t>
            </a:r>
            <a:endParaRPr lang="en-US" u="sng" dirty="0"/>
          </a:p>
        </p:txBody>
      </p:sp>
      <p:sp>
        <p:nvSpPr>
          <p:cNvPr id="17" name="Rectangle 16"/>
          <p:cNvSpPr/>
          <p:nvPr/>
        </p:nvSpPr>
        <p:spPr>
          <a:xfrm>
            <a:off x="398895" y="4850187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Which is in the form of </a:t>
            </a:r>
            <a:endParaRPr lang="en-US" u="sng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5288" y="5198430"/>
            <a:ext cx="2401668" cy="454553"/>
          </a:xfrm>
          <a:prstGeom prst="rect">
            <a:avLst/>
          </a:prstGeom>
        </p:spPr>
      </p:pic>
      <p:sp>
        <p:nvSpPr>
          <p:cNvPr id="208" name="Rectangle 207"/>
          <p:cNvSpPr/>
          <p:nvPr/>
        </p:nvSpPr>
        <p:spPr>
          <a:xfrm>
            <a:off x="383759" y="5756614"/>
            <a:ext cx="4042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Allowing to estimate growth rate </a:t>
            </a:r>
            <a:r>
              <a:rPr lang="en-US" sz="1400" i="1" dirty="0" smtClean="0"/>
              <a:t>r </a:t>
            </a:r>
            <a:r>
              <a:rPr lang="en-US" sz="1400" dirty="0" smtClean="0"/>
              <a:t>from hitchhiking mutations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14090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648"/>
            <a:ext cx="7772400" cy="5830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Hitchhiking prevalence 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7183402" y="648166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fitness mutation</a:t>
            </a:r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5182167" y="331731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871345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422108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422108" y="476966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974886" y="456638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974886" y="500990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974886" y="406125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974886" y="363005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5871345" y="2800995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422108" y="200956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422108" y="276804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974886" y="251548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974886" y="295900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7570447" y="2017789"/>
            <a:ext cx="156127" cy="312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7537713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537713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7537713" y="2413008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7537713" y="26706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537713" y="288723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537713" y="314482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7537713" y="33935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537713" y="36511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537713" y="39522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537713" y="420979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537713" y="44652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537713" y="472283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537713" y="493946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537713" y="519705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/>
          <p:nvPr/>
        </p:nvCxnSpPr>
        <p:spPr>
          <a:xfrm>
            <a:off x="5241395" y="5555576"/>
            <a:ext cx="2485179" cy="7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5121656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5794527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416987" y="5494604"/>
            <a:ext cx="326876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6947880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518433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9" name="Oval 188"/>
          <p:cNvSpPr/>
          <p:nvPr/>
        </p:nvSpPr>
        <p:spPr>
          <a:xfrm>
            <a:off x="7610755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610755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935843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7008884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6935843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7008884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496007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7569049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499089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7572130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Arrow Connector 208"/>
          <p:cNvCxnSpPr/>
          <p:nvPr/>
        </p:nvCxnSpPr>
        <p:spPr>
          <a:xfrm flipV="1">
            <a:off x="6911702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V="1">
            <a:off x="7537713" y="123485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V="1">
            <a:off x="6416987" y="193564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V="1">
            <a:off x="6972391" y="194040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7545874" y="150208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7553430" y="175665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569049" y="198569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V="1">
            <a:off x="7020725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V="1">
            <a:off x="7671839" y="1241083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7680000" y="150831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V="1">
            <a:off x="7687556" y="176287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7703175" y="199191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V="1">
            <a:off x="6831864" y="195042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748028" y="287174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6301257" y="286896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6841313" y="259335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841313" y="30633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6301257" y="209858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7485352" y="246893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7485352" y="27480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485352" y="296576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7485352" y="321997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6841313" y="163376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841313" y="21038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841313" y="17087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841313" y="217883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7472323" y="143232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7472323" y="171148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7472323" y="192916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7472323" y="21833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7472323" y="150127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7472323" y="178043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7472323" y="199810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7472323" y="225231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7440441" y="347849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7440441" y="372919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7440441" y="403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7440441" y="431179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7440441" y="454678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7440441" y="484772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7440441" y="50348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7440441" y="530601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6889462" y="412774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6889462" y="370916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889462" y="464222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6889462" y="510384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6301257" y="394521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6339783" y="488431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5748028" y="397075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150694" y="3624701"/>
            <a:ext cx="1122012" cy="476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021273" y="1684563"/>
            <a:ext cx="1340928" cy="328277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8052351" y="1234859"/>
            <a:ext cx="229411" cy="10689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ight Brace 201"/>
          <p:cNvSpPr/>
          <p:nvPr/>
        </p:nvSpPr>
        <p:spPr>
          <a:xfrm>
            <a:off x="8052432" y="2493792"/>
            <a:ext cx="229411" cy="28670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3" name="Straight Arrow Connector 202"/>
          <p:cNvCxnSpPr/>
          <p:nvPr/>
        </p:nvCxnSpPr>
        <p:spPr>
          <a:xfrm flipV="1">
            <a:off x="6473677" y="87687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1681820" y="57810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 rot="5400000">
            <a:off x="6990083" y="5628853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ight Brace 205"/>
          <p:cNvSpPr/>
          <p:nvPr/>
        </p:nvSpPr>
        <p:spPr>
          <a:xfrm rot="5400000">
            <a:off x="5791922" y="5628854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83433" y="6285838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6995414" y="6292057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graphicFrame>
        <p:nvGraphicFramePr>
          <p:cNvPr id="117" name="Chart 1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240472"/>
              </p:ext>
            </p:extLst>
          </p:nvPr>
        </p:nvGraphicFramePr>
        <p:xfrm>
          <a:off x="163865" y="156758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E60245A-93FB-C04C-AA06-03207E91C85C}" type="slidenum">
              <a:rPr lang="en-US" smtClean="0"/>
              <a:t>4</a:t>
            </a:fld>
            <a:endParaRPr lang="en-US"/>
          </a:p>
        </p:txBody>
      </p:sp>
      <p:sp>
        <p:nvSpPr>
          <p:cNvPr id="119" name="Right Arrow 118"/>
          <p:cNvSpPr/>
          <p:nvPr/>
        </p:nvSpPr>
        <p:spPr>
          <a:xfrm rot="8971755">
            <a:off x="2770996" y="2364415"/>
            <a:ext cx="2183133" cy="110740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4707014" y="1451069"/>
            <a:ext cx="1530420" cy="4577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Fit population</a:t>
            </a:r>
          </a:p>
          <a:p>
            <a:pPr algn="r"/>
            <a:r>
              <a:rPr lang="en-US" dirty="0"/>
              <a:t> </a:t>
            </a:r>
            <a:r>
              <a:rPr lang="en-US" dirty="0" smtClean="0"/>
              <a:t>   with growth </a:t>
            </a:r>
            <a:r>
              <a:rPr lang="en-US" b="1" i="1" dirty="0" smtClean="0"/>
              <a:t>K</a:t>
            </a:r>
            <a:r>
              <a:rPr lang="en-US" sz="1100" i="1" dirty="0" smtClean="0"/>
              <a:t>*</a:t>
            </a:r>
            <a:r>
              <a:rPr lang="en-US" b="1" i="1" dirty="0" smtClean="0"/>
              <a:t>r</a:t>
            </a:r>
            <a:endParaRPr lang="en-US" b="1" i="1" dirty="0"/>
          </a:p>
        </p:txBody>
      </p:sp>
      <p:sp>
        <p:nvSpPr>
          <p:cNvPr id="121" name="Rectangle 120"/>
          <p:cNvSpPr/>
          <p:nvPr/>
        </p:nvSpPr>
        <p:spPr>
          <a:xfrm>
            <a:off x="1578388" y="932592"/>
            <a:ext cx="4099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Early Hitchhiked Mutations with growth </a:t>
            </a:r>
            <a:r>
              <a:rPr lang="en-US" b="1" i="1" dirty="0" smtClean="0"/>
              <a:t>r</a:t>
            </a:r>
            <a:endParaRPr lang="en-US" b="1" i="1" dirty="0"/>
          </a:p>
        </p:txBody>
      </p:sp>
      <p:sp>
        <p:nvSpPr>
          <p:cNvPr id="122" name="Right Arrow 121"/>
          <p:cNvSpPr/>
          <p:nvPr/>
        </p:nvSpPr>
        <p:spPr>
          <a:xfrm rot="7310974">
            <a:off x="565001" y="1522695"/>
            <a:ext cx="1276773" cy="89776"/>
          </a:xfrm>
          <a:prstGeom prst="rightArrow">
            <a:avLst/>
          </a:prstGeom>
          <a:solidFill>
            <a:srgbClr val="9BBB59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94321" y="4312337"/>
            <a:ext cx="852293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For Simulations</a:t>
            </a:r>
          </a:p>
          <a:p>
            <a:r>
              <a:rPr lang="en-US" sz="1400" dirty="0" smtClean="0"/>
              <a:t>- </a:t>
            </a:r>
            <a:r>
              <a:rPr lang="en-US" sz="1400" dirty="0" err="1" smtClean="0"/>
              <a:t>Foreach</a:t>
            </a:r>
            <a:r>
              <a:rPr lang="en-US" sz="1400" dirty="0" smtClean="0"/>
              <a:t> (prevalent mutation)</a:t>
            </a:r>
          </a:p>
          <a:p>
            <a:pPr marL="742950" lvl="1" indent="-285750">
              <a:buFontTx/>
              <a:buChar char="-"/>
            </a:pPr>
            <a:r>
              <a:rPr lang="en-US" sz="1400" dirty="0" smtClean="0"/>
              <a:t>Estimate </a:t>
            </a:r>
            <a:r>
              <a:rPr lang="en-US" sz="1400" i="1" dirty="0" smtClean="0"/>
              <a:t>r </a:t>
            </a:r>
            <a:r>
              <a:rPr lang="en-US" sz="1400" dirty="0" smtClean="0"/>
              <a:t>from window of (5-6 or 7) hitchhike mutations</a:t>
            </a:r>
            <a:endParaRPr lang="en-US" sz="1400" dirty="0"/>
          </a:p>
          <a:p>
            <a:pPr marL="742950" lvl="1" indent="-285750">
              <a:buFontTx/>
              <a:buChar char="-"/>
            </a:pPr>
            <a:r>
              <a:rPr lang="en-US" sz="1400" dirty="0" smtClean="0"/>
              <a:t>Estimate the effect </a:t>
            </a:r>
            <a:r>
              <a:rPr lang="en-US" sz="1400" i="1" dirty="0" smtClean="0"/>
              <a:t>K </a:t>
            </a:r>
            <a:r>
              <a:rPr lang="en-US" sz="1400" dirty="0" smtClean="0"/>
              <a:t>(compared to real K)</a:t>
            </a:r>
            <a:endParaRPr lang="en-US" sz="1400" i="1" dirty="0"/>
          </a:p>
          <a:p>
            <a:r>
              <a:rPr lang="en-US" sz="1400" dirty="0" smtClean="0"/>
              <a:t>- Identify peaks, drivers</a:t>
            </a:r>
          </a:p>
          <a:p>
            <a:r>
              <a:rPr lang="en-US" sz="1400" u="sng" dirty="0" smtClean="0"/>
              <a:t>For PCAWG data</a:t>
            </a:r>
          </a:p>
          <a:p>
            <a:r>
              <a:rPr lang="en-US" sz="1400" dirty="0" err="1" smtClean="0"/>
              <a:t>Foreach</a:t>
            </a:r>
            <a:r>
              <a:rPr lang="en-US" sz="1400" dirty="0" smtClean="0"/>
              <a:t> (clonal mutation)</a:t>
            </a:r>
          </a:p>
          <a:p>
            <a:pPr lvl="1"/>
            <a:r>
              <a:rPr lang="en-US" sz="1400" dirty="0" smtClean="0"/>
              <a:t>	- Optimize growth </a:t>
            </a:r>
            <a:r>
              <a:rPr lang="en-US" sz="1400" i="1" dirty="0" smtClean="0"/>
              <a:t>r </a:t>
            </a:r>
            <a:r>
              <a:rPr lang="en-US" sz="1400" dirty="0" smtClean="0"/>
              <a:t>using a window of (~100?) </a:t>
            </a:r>
          </a:p>
          <a:p>
            <a:pPr lvl="1"/>
            <a:r>
              <a:rPr lang="en-US" sz="1400" dirty="0" smtClean="0"/>
              <a:t>hitchhiking mutations and fit Non-Linear Least Square Reg.</a:t>
            </a:r>
          </a:p>
          <a:p>
            <a:pPr lvl="1"/>
            <a:r>
              <a:rPr lang="en-US" sz="1400" dirty="0" smtClean="0"/>
              <a:t>	- Identify peaks, estimate effect K</a:t>
            </a:r>
          </a:p>
          <a:p>
            <a:pPr lvl="1"/>
            <a:r>
              <a:rPr lang="en-US" sz="1400" dirty="0" smtClean="0"/>
              <a:t>	- Re-optimize for population size, clonal size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272441" y="3462879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fitness mutation</a:t>
            </a:r>
            <a:endParaRPr lang="en-US" dirty="0"/>
          </a:p>
        </p:txBody>
      </p:sp>
      <p:cxnSp>
        <p:nvCxnSpPr>
          <p:cNvPr id="125" name="Straight Arrow Connector 124"/>
          <p:cNvCxnSpPr/>
          <p:nvPr/>
        </p:nvCxnSpPr>
        <p:spPr>
          <a:xfrm flipV="1">
            <a:off x="1109246" y="3315304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812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Accuracy in Identifying Drivers using simulation data: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94172" y="2048797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452434" y="2361922"/>
            <a:ext cx="212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Sensitivity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38980" y="4844830"/>
            <a:ext cx="248920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1-Specificity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52" y="2048797"/>
            <a:ext cx="3341072" cy="23802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4138414" y="3044920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K effect</a:t>
            </a:r>
            <a:endParaRPr lang="en-US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720" y="1803420"/>
            <a:ext cx="3993747" cy="341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12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Identifying selection signal in 110 </a:t>
            </a:r>
            <a:r>
              <a:rPr lang="en-US" dirty="0" err="1" smtClean="0"/>
              <a:t>pcawg</a:t>
            </a:r>
            <a:r>
              <a:rPr lang="en-US" dirty="0" smtClean="0"/>
              <a:t> cancers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7377879"/>
              </p:ext>
            </p:extLst>
          </p:nvPr>
        </p:nvGraphicFramePr>
        <p:xfrm>
          <a:off x="2499303" y="3991404"/>
          <a:ext cx="2335015" cy="2194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763016"/>
            <a:ext cx="2074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Average Distance from predicted peak (with effect K~2)</a:t>
            </a:r>
            <a:endParaRPr lang="en-US" sz="16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172234"/>
              </p:ext>
            </p:extLst>
          </p:nvPr>
        </p:nvGraphicFramePr>
        <p:xfrm>
          <a:off x="5489472" y="4016582"/>
          <a:ext cx="2246682" cy="2168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3215329" y="3499181"/>
            <a:ext cx="5278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Driver</a:t>
            </a:r>
            <a:r>
              <a:rPr lang="en-US" dirty="0" smtClean="0"/>
              <a:t>                             </a:t>
            </a:r>
            <a:r>
              <a:rPr lang="en-US" u="sng" dirty="0" smtClean="0"/>
              <a:t>high </a:t>
            </a:r>
            <a:r>
              <a:rPr lang="en-US" u="sng" dirty="0"/>
              <a:t>impact TSG </a:t>
            </a:r>
            <a:r>
              <a:rPr lang="en-US" u="sng" dirty="0" smtClean="0"/>
              <a:t>mutations         </a:t>
            </a:r>
            <a:endParaRPr lang="en-US" u="sng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661051"/>
              </p:ext>
            </p:extLst>
          </p:nvPr>
        </p:nvGraphicFramePr>
        <p:xfrm>
          <a:off x="163864" y="1567583"/>
          <a:ext cx="5325608" cy="1559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Straight Arrow Connector 11"/>
          <p:cNvCxnSpPr>
            <a:stCxn id="16" idx="0"/>
          </p:cNvCxnSpPr>
          <p:nvPr/>
        </p:nvCxnSpPr>
        <p:spPr>
          <a:xfrm flipV="1">
            <a:off x="760556" y="2621674"/>
            <a:ext cx="681882" cy="15400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2338" y="4161757"/>
            <a:ext cx="1276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Predicted </a:t>
            </a:r>
            <a:r>
              <a:rPr lang="en-US" sz="1400" dirty="0"/>
              <a:t>peak 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2958" y="3359028"/>
            <a:ext cx="5789527" cy="2867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726885" y="2621674"/>
            <a:ext cx="646000" cy="29723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372885" y="2621675"/>
            <a:ext cx="792014" cy="2266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Right Brace 25"/>
          <p:cNvSpPr/>
          <p:nvPr/>
        </p:nvSpPr>
        <p:spPr>
          <a:xfrm rot="16200000" flipH="1">
            <a:off x="1897851" y="2627816"/>
            <a:ext cx="353647" cy="13518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142240" y="3479171"/>
            <a:ext cx="1810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Average Distance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53215" y="5668980"/>
            <a:ext cx="6335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Driver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3965906" y="5128022"/>
            <a:ext cx="15083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Random mutation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90979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Identifying selection signal in 110 </a:t>
            </a:r>
            <a:r>
              <a:rPr lang="en-US" dirty="0" err="1" smtClean="0"/>
              <a:t>pcawg</a:t>
            </a:r>
            <a:r>
              <a:rPr lang="en-US" dirty="0" smtClean="0"/>
              <a:t> cancers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938016"/>
              </p:ext>
            </p:extLst>
          </p:nvPr>
        </p:nvGraphicFramePr>
        <p:xfrm>
          <a:off x="2499303" y="3991404"/>
          <a:ext cx="2335015" cy="2194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763016"/>
            <a:ext cx="2074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Average Distance from predicted peak (with effect K~2)</a:t>
            </a:r>
            <a:endParaRPr lang="en-US" sz="16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2160636"/>
              </p:ext>
            </p:extLst>
          </p:nvPr>
        </p:nvGraphicFramePr>
        <p:xfrm>
          <a:off x="5489472" y="4016582"/>
          <a:ext cx="2246682" cy="2168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3215329" y="3499181"/>
            <a:ext cx="5278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Driver</a:t>
            </a:r>
            <a:r>
              <a:rPr lang="en-US" dirty="0" smtClean="0"/>
              <a:t>                             </a:t>
            </a:r>
            <a:r>
              <a:rPr lang="en-US" u="sng" dirty="0" smtClean="0"/>
              <a:t>high </a:t>
            </a:r>
            <a:r>
              <a:rPr lang="en-US" u="sng" dirty="0"/>
              <a:t>impact TSG </a:t>
            </a:r>
            <a:r>
              <a:rPr lang="en-US" u="sng" dirty="0" smtClean="0"/>
              <a:t>mutations         </a:t>
            </a:r>
            <a:endParaRPr lang="en-US" u="sng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623847"/>
              </p:ext>
            </p:extLst>
          </p:nvPr>
        </p:nvGraphicFramePr>
        <p:xfrm>
          <a:off x="163864" y="1567583"/>
          <a:ext cx="5325608" cy="1559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Straight Arrow Connector 11"/>
          <p:cNvCxnSpPr>
            <a:stCxn id="16" idx="0"/>
          </p:cNvCxnSpPr>
          <p:nvPr/>
        </p:nvCxnSpPr>
        <p:spPr>
          <a:xfrm flipV="1">
            <a:off x="760556" y="2621674"/>
            <a:ext cx="681882" cy="15400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2338" y="4161757"/>
            <a:ext cx="1276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Predicted </a:t>
            </a:r>
            <a:r>
              <a:rPr lang="en-US" sz="1400" dirty="0"/>
              <a:t>peak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726885" y="2621674"/>
            <a:ext cx="646000" cy="29723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372885" y="2621675"/>
            <a:ext cx="792014" cy="2266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Right Brace 25"/>
          <p:cNvSpPr/>
          <p:nvPr/>
        </p:nvSpPr>
        <p:spPr>
          <a:xfrm rot="16200000" flipH="1">
            <a:off x="1897851" y="2627816"/>
            <a:ext cx="353647" cy="13518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142240" y="3479171"/>
            <a:ext cx="1810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Average Distance </a:t>
            </a:r>
          </a:p>
        </p:txBody>
      </p:sp>
    </p:spTree>
    <p:extLst>
      <p:ext uri="{BB962C8B-B14F-4D97-AF65-F5344CB8AC3E}">
        <p14:creationId xmlns:p14="http://schemas.microsoft.com/office/powerpoint/2010/main" val="3916630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Individual Tumor growth model</a:t>
            </a:r>
            <a:br>
              <a:rPr lang="en-US" dirty="0" smtClean="0"/>
            </a:br>
            <a:r>
              <a:rPr lang="en-US" dirty="0" smtClean="0"/>
              <a:t>and future directions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0382"/>
            <a:ext cx="8414970" cy="210381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Predict changes in Individual tumor growth rate </a:t>
            </a:r>
            <a:r>
              <a:rPr lang="en-US" sz="1300" i="1" dirty="0" smtClean="0">
                <a:solidFill>
                  <a:schemeClr val="bg2">
                    <a:lumMod val="25000"/>
                  </a:schemeClr>
                </a:solidFill>
              </a:rPr>
              <a:t>r</a:t>
            </a:r>
            <a:endParaRPr lang="en-US" sz="13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Select peaks/effect size</a:t>
            </a: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Suggest the presence of a driver (?missing drivers?)</a:t>
            </a: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Identify driver candidates (improved with depth)</a:t>
            </a: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Compare the effect between different mutations/genes/</a:t>
            </a:r>
            <a:r>
              <a:rPr lang="en-US" sz="1300" dirty="0" err="1" smtClean="0">
                <a:solidFill>
                  <a:schemeClr val="bg2">
                    <a:lumMod val="25000"/>
                  </a:schemeClr>
                </a:solidFill>
              </a:rPr>
              <a:t>genetypes</a:t>
            </a: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/tumors </a:t>
            </a:r>
          </a:p>
          <a:p>
            <a:pPr lvl="1"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(For example PTEN </a:t>
            </a:r>
            <a:r>
              <a:rPr lang="en-US" sz="1300" dirty="0" err="1" smtClean="0">
                <a:solidFill>
                  <a:schemeClr val="bg2">
                    <a:lumMod val="25000"/>
                  </a:schemeClr>
                </a:solidFill>
              </a:rPr>
              <a:t>vs</a:t>
            </a: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 RAS; Prostate </a:t>
            </a:r>
            <a:r>
              <a:rPr lang="en-US" sz="1300" dirty="0" err="1" smtClean="0">
                <a:solidFill>
                  <a:schemeClr val="bg2">
                    <a:lumMod val="25000"/>
                  </a:schemeClr>
                </a:solidFill>
              </a:rPr>
              <a:t>vs</a:t>
            </a: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 Lung; TSG </a:t>
            </a:r>
            <a:r>
              <a:rPr lang="en-US" sz="1300" dirty="0" err="1" smtClean="0">
                <a:solidFill>
                  <a:schemeClr val="bg2">
                    <a:lumMod val="25000"/>
                  </a:schemeClr>
                </a:solidFill>
              </a:rPr>
              <a:t>vs</a:t>
            </a: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 Immune Response genes)</a:t>
            </a:r>
          </a:p>
          <a:p>
            <a:pPr lvl="1"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Use for power calculations (define the effect and sequencing needed)</a:t>
            </a:r>
            <a:endParaRPr lang="en-US" sz="13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Compare our findings with Paper E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8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265328"/>
            <a:ext cx="8300667" cy="11377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u="sng" dirty="0" smtClean="0"/>
              <a:t>		Future directions</a:t>
            </a:r>
          </a:p>
          <a:p>
            <a:pPr>
              <a:buFont typeface="Wingdings" charset="2"/>
              <a:buChar char="Ø"/>
            </a:pPr>
            <a:r>
              <a:rPr lang="en-US" sz="1200" dirty="0" smtClean="0"/>
              <a:t>Compare </a:t>
            </a:r>
            <a:r>
              <a:rPr lang="en-US" sz="1200" dirty="0"/>
              <a:t>different growth models based on ML</a:t>
            </a:r>
          </a:p>
          <a:p>
            <a:pPr>
              <a:buFont typeface="Wingdings" charset="2"/>
              <a:buChar char="Ø"/>
            </a:pPr>
            <a:endParaRPr lang="en-US" sz="1200" dirty="0"/>
          </a:p>
          <a:p>
            <a:pPr>
              <a:buFont typeface="Wingdings" charset="2"/>
              <a:buChar char="Ø"/>
            </a:pPr>
            <a:r>
              <a:rPr lang="en-US" sz="1200" dirty="0" smtClean="0"/>
              <a:t>Under model and growth parameters, optimize for population size and fluctuations</a:t>
            </a:r>
          </a:p>
          <a:p>
            <a:pPr>
              <a:buFont typeface="Wingdings" charset="2"/>
              <a:buChar char="Ø"/>
            </a:pPr>
            <a:endParaRPr lang="en-US" sz="1200" dirty="0" smtClean="0"/>
          </a:p>
          <a:p>
            <a:pPr>
              <a:buFont typeface="Wingdings" charset="2"/>
              <a:buChar char="Ø"/>
            </a:pPr>
            <a:r>
              <a:rPr lang="en-US" sz="1200" dirty="0" smtClean="0"/>
              <a:t>Associate clonal evolution with Immune antibody repertoire evolution (</a:t>
            </a:r>
            <a:r>
              <a:rPr lang="en-US" sz="1200" dirty="0" err="1" smtClean="0"/>
              <a:t>Kleinstein</a:t>
            </a:r>
            <a:r>
              <a:rPr lang="en-US" sz="1200" dirty="0" smtClean="0"/>
              <a:t>)</a:t>
            </a:r>
          </a:p>
          <a:p>
            <a:pPr marL="0" indent="0">
              <a:buFont typeface="Arial"/>
              <a:buNone/>
            </a:pP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047825" y="3974475"/>
            <a:ext cx="6710042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u="sng" dirty="0" smtClean="0">
                <a:solidFill>
                  <a:srgbClr val="FF0000"/>
                </a:solidFill>
              </a:rPr>
              <a:t>Model Liabilities: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smtClean="0">
                <a:solidFill>
                  <a:srgbClr val="FF0000"/>
                </a:solidFill>
              </a:rPr>
              <a:t>Sequencing depth 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err="1" smtClean="0">
                <a:solidFill>
                  <a:srgbClr val="FF0000"/>
                </a:solidFill>
              </a:rPr>
              <a:t>Subclone</a:t>
            </a:r>
            <a:r>
              <a:rPr lang="en-US" sz="1200" dirty="0" smtClean="0">
                <a:solidFill>
                  <a:srgbClr val="FF0000"/>
                </a:solidFill>
              </a:rPr>
              <a:t> assignment 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smtClean="0">
                <a:solidFill>
                  <a:srgbClr val="FF0000"/>
                </a:solidFill>
              </a:rPr>
              <a:t>Model fit optimization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smtClean="0">
                <a:solidFill>
                  <a:srgbClr val="FF0000"/>
                </a:solidFill>
              </a:rPr>
              <a:t>Use of more complex models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82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363</Words>
  <Application>Microsoft Macintosh PowerPoint</Application>
  <PresentationFormat>On-screen Show (4:3)</PresentationFormat>
  <Paragraphs>107</Paragraphs>
  <Slides>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Worksheet</vt:lpstr>
      <vt:lpstr>Modeling Clonal Evolution and the effect of fitness mutations</vt:lpstr>
      <vt:lpstr>Hitchhiking prevalence </vt:lpstr>
      <vt:lpstr>Hitchhiking prevalence </vt:lpstr>
      <vt:lpstr>Hitchhiking prevalence </vt:lpstr>
      <vt:lpstr>High Accuracy in Identifying Drivers using simulation data:</vt:lpstr>
      <vt:lpstr>Identifying selection signal in 110 pcawg cancers</vt:lpstr>
      <vt:lpstr>Identifying selection signal in 110 pcawg cancers</vt:lpstr>
      <vt:lpstr>Individual Tumor growth model and future directions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Leonidas Salichos</dc:creator>
  <cp:lastModifiedBy>Leonidas Salichos</cp:lastModifiedBy>
  <cp:revision>36</cp:revision>
  <cp:lastPrinted>2017-04-25T10:51:10Z</cp:lastPrinted>
  <dcterms:created xsi:type="dcterms:W3CDTF">2017-04-24T20:03:33Z</dcterms:created>
  <dcterms:modified xsi:type="dcterms:W3CDTF">2017-05-04T01:27:21Z</dcterms:modified>
</cp:coreProperties>
</file>