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66"/>
  </p:normalViewPr>
  <p:slideViewPr>
    <p:cSldViewPr snapToGrid="0" snapToObjects="1">
      <p:cViewPr varScale="1">
        <p:scale>
          <a:sx n="98" d="100"/>
          <a:sy n="98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6A68-C036-4A42-8A4F-710F7FF396E6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4D234-FEB3-F244-88A8-689A643D1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Key factors influencing driver discovery in non-coding regions of the genome: </a:t>
            </a:r>
            <a:r>
              <a:rPr lang="en-US" dirty="0" smtClean="0"/>
              <a:t>A) Connection</a:t>
            </a:r>
            <a:r>
              <a:rPr lang="en-US" baseline="0" dirty="0" smtClean="0"/>
              <a:t> between multiple exons (green blocks) in the coding regions is well defined. Connection of promoter and other CREs (cis-regulatory elements) for genes are not well defined. Moreover the length of functional territory/motif (L) is much smaller compared to the entire CRE peak. B) Impact of number (N) and length of promoter (L) on the power of driver discovery: 1) solid black , 2) dotted black  and 3) dashed black lines correspond to power curve when number of promoters(N) are 20K, </a:t>
            </a:r>
            <a:r>
              <a:rPr lang="en-US" baseline="0" dirty="0" smtClean="0"/>
              <a:t>1000 </a:t>
            </a:r>
            <a:r>
              <a:rPr lang="en-US" baseline="0" dirty="0" smtClean="0"/>
              <a:t>and 40K, respectively. Solid red line corresponds to power curve when mutations are aggregated over promoter core instead of entire promoter length.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8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0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8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9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1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7316" y="5173154"/>
            <a:ext cx="629188" cy="2308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9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CT</a:t>
            </a: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5497" y="4802481"/>
            <a:ext cx="2115879" cy="294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67316" y="4800979"/>
            <a:ext cx="629188" cy="294323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4" r="8009" b="62425"/>
          <a:stretch/>
        </p:blipFill>
        <p:spPr>
          <a:xfrm flipH="1">
            <a:off x="62881" y="6298703"/>
            <a:ext cx="9314121" cy="46773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1834863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1376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834863" y="4156986"/>
            <a:ext cx="1068573" cy="64399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68152" y="4156986"/>
            <a:ext cx="893224" cy="64399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69512" y="437409"/>
            <a:ext cx="40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B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" t="14245" r="16072" b="7350"/>
          <a:stretch/>
        </p:blipFill>
        <p:spPr>
          <a:xfrm>
            <a:off x="7598966" y="806741"/>
            <a:ext cx="4593034" cy="3198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" r="1476" b="859"/>
          <a:stretch/>
        </p:blipFill>
        <p:spPr>
          <a:xfrm>
            <a:off x="336061" y="381892"/>
            <a:ext cx="6532935" cy="37465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677" y="500185"/>
            <a:ext cx="39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A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67316" y="4724629"/>
            <a:ext cx="62918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17814" y="4481270"/>
            <a:ext cx="32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L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93438" y="4118665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8587" y="3995962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n=2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56521" y="397291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n=3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65885" y="514353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= N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7965" y="69842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= N - 1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Hebrew Scholar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2017-05-02T23:58:01Z</dcterms:created>
  <dcterms:modified xsi:type="dcterms:W3CDTF">2017-05-02T23:58:11Z</dcterms:modified>
</cp:coreProperties>
</file>