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66"/>
  </p:normalViewPr>
  <p:slideViewPr>
    <p:cSldViewPr snapToGrid="0" snapToObjects="1">
      <p:cViewPr varScale="1">
        <p:scale>
          <a:sx n="98" d="100"/>
          <a:sy n="98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-6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935C6-BA5F-D147-8E66-F0C0B6F7AA54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D8500-A746-FE4D-8793-EFA99518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A) Connection</a:t>
            </a:r>
            <a:r>
              <a:rPr lang="en-US" baseline="0" dirty="0" smtClean="0"/>
              <a:t> between multiple exons (green blocks) in the coding regions is well defined. Connection of promoter and other CREs (cis-regulatory elements) for genes are not well defined. Moreover the length of functional territory/motif (L) is much smaller compared to the entire CRE peak.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B) Impact of number (N) and length of promoter (L) on the power of driver discovery: 1) solid black , 2) dotted black  and 3) dashed black lines correspond to power curve when number of promoters(N) are 20K, 100 and 40K, respectively. </a:t>
            </a:r>
            <a:r>
              <a:rPr lang="en-US" baseline="0" smtClean="0"/>
              <a:t>Solid red line corresponds to power curve when mutations are aggregated over promoter core instead of entire promoter length.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D8500-A746-FE4D-8793-EFA99518B2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9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1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4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0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0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9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2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5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E158-5AA0-CE4B-B284-5827DC4286E5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FBE6-A784-724B-B751-9B3D7AD92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2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10970" y="5590395"/>
            <a:ext cx="9275673" cy="953998"/>
          </a:xfrm>
          <a:custGeom>
            <a:avLst/>
            <a:gdLst>
              <a:gd name="connsiteX0" fmla="*/ 0 w 9275673"/>
              <a:gd name="connsiteY0" fmla="*/ 856151 h 953998"/>
              <a:gd name="connsiteX1" fmla="*/ 1814169 w 9275673"/>
              <a:gd name="connsiteY1" fmla="*/ 848835 h 953998"/>
              <a:gd name="connsiteX2" fmla="*/ 2589580 w 9275673"/>
              <a:gd name="connsiteY2" fmla="*/ 131946 h 953998"/>
              <a:gd name="connsiteX3" fmla="*/ 3445459 w 9275673"/>
              <a:gd name="connsiteY3" fmla="*/ 66109 h 953998"/>
              <a:gd name="connsiteX4" fmla="*/ 4023360 w 9275673"/>
              <a:gd name="connsiteY4" fmla="*/ 848835 h 953998"/>
              <a:gd name="connsiteX5" fmla="*/ 5896051 w 9275673"/>
              <a:gd name="connsiteY5" fmla="*/ 892727 h 953998"/>
              <a:gd name="connsiteX6" fmla="*/ 6576364 w 9275673"/>
              <a:gd name="connsiteY6" fmla="*/ 351402 h 953998"/>
              <a:gd name="connsiteX7" fmla="*/ 7366406 w 9275673"/>
              <a:gd name="connsiteY7" fmla="*/ 270935 h 953998"/>
              <a:gd name="connsiteX8" fmla="*/ 7761427 w 9275673"/>
              <a:gd name="connsiteY8" fmla="*/ 885411 h 953998"/>
              <a:gd name="connsiteX9" fmla="*/ 9275673 w 9275673"/>
              <a:gd name="connsiteY9" fmla="*/ 914672 h 95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75673" h="953998">
                <a:moveTo>
                  <a:pt x="0" y="856151"/>
                </a:moveTo>
                <a:cubicBezTo>
                  <a:pt x="691286" y="912843"/>
                  <a:pt x="1382572" y="969536"/>
                  <a:pt x="1814169" y="848835"/>
                </a:cubicBezTo>
                <a:cubicBezTo>
                  <a:pt x="2245766" y="728134"/>
                  <a:pt x="2317698" y="262400"/>
                  <a:pt x="2589580" y="131946"/>
                </a:cubicBezTo>
                <a:cubicBezTo>
                  <a:pt x="2861462" y="1492"/>
                  <a:pt x="3206496" y="-53373"/>
                  <a:pt x="3445459" y="66109"/>
                </a:cubicBezTo>
                <a:cubicBezTo>
                  <a:pt x="3684422" y="185590"/>
                  <a:pt x="3614928" y="711065"/>
                  <a:pt x="4023360" y="848835"/>
                </a:cubicBezTo>
                <a:cubicBezTo>
                  <a:pt x="4431792" y="986605"/>
                  <a:pt x="5470550" y="975633"/>
                  <a:pt x="5896051" y="892727"/>
                </a:cubicBezTo>
                <a:cubicBezTo>
                  <a:pt x="6321552" y="809821"/>
                  <a:pt x="6331305" y="455034"/>
                  <a:pt x="6576364" y="351402"/>
                </a:cubicBezTo>
                <a:cubicBezTo>
                  <a:pt x="6821423" y="247770"/>
                  <a:pt x="7168896" y="181934"/>
                  <a:pt x="7366406" y="270935"/>
                </a:cubicBezTo>
                <a:cubicBezTo>
                  <a:pt x="7563916" y="359936"/>
                  <a:pt x="7443216" y="778121"/>
                  <a:pt x="7761427" y="885411"/>
                </a:cubicBezTo>
                <a:cubicBezTo>
                  <a:pt x="8079638" y="992701"/>
                  <a:pt x="9275673" y="914672"/>
                  <a:pt x="9275673" y="91467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89501" y="4872499"/>
            <a:ext cx="542283" cy="2154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92D05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8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137281" y="4805470"/>
            <a:ext cx="12469" cy="150260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41722" y="4796148"/>
            <a:ext cx="24724" cy="141767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137281" y="4501826"/>
            <a:ext cx="1704441" cy="294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137281" y="3826580"/>
            <a:ext cx="636422" cy="665925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01863" y="3826580"/>
            <a:ext cx="839859" cy="67524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989501" y="4516456"/>
            <a:ext cx="554644" cy="294323"/>
          </a:xfrm>
          <a:prstGeom prst="rect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"/>
          <a:stretch/>
        </p:blipFill>
        <p:spPr>
          <a:xfrm>
            <a:off x="104466" y="37109"/>
            <a:ext cx="6801853" cy="379209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45" t="8954" b="44288"/>
          <a:stretch/>
        </p:blipFill>
        <p:spPr>
          <a:xfrm>
            <a:off x="4411066" y="22479"/>
            <a:ext cx="3148749" cy="267642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8442243" y="1451549"/>
            <a:ext cx="3071806" cy="441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131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2017-04-27T02:13:38Z</dcterms:created>
  <dcterms:modified xsi:type="dcterms:W3CDTF">2017-04-27T02:26:49Z</dcterms:modified>
</cp:coreProperties>
</file>