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3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6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5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8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4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7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5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3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7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9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FB0B2-605D-5548-B322-131989D7F7DA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DF036-BB8C-6B4E-8293-A29784F01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0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ig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21" y="519141"/>
            <a:ext cx="8622718" cy="570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45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</dc:creator>
  <cp:lastModifiedBy>Patrick</cp:lastModifiedBy>
  <cp:revision>1</cp:revision>
  <dcterms:created xsi:type="dcterms:W3CDTF">2017-04-25T12:44:43Z</dcterms:created>
  <dcterms:modified xsi:type="dcterms:W3CDTF">2017-04-25T13:22:55Z</dcterms:modified>
</cp:coreProperties>
</file>