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64"/>
  </p:normalViewPr>
  <p:slideViewPr>
    <p:cSldViewPr snapToGrid="0" snapToObjects="1">
      <p:cViewPr varScale="1">
        <p:scale>
          <a:sx n="126" d="100"/>
          <a:sy n="126" d="100"/>
        </p:scale>
        <p:origin x="216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7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5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B9C6B-28D3-4C41-AD61-588E687F9727}" type="datetimeFigureOut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D3410-C80E-C147-A9A0-2A4EE40AD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2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97840" y="254000"/>
                <a:ext cx="297722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L: length of the region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: mutation rate</a:t>
                </a:r>
              </a:p>
              <a:p>
                <a:r>
                  <a:rPr lang="en-US" dirty="0" err="1" smtClean="0"/>
                  <a:t>fg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mut_rate</a:t>
                </a:r>
                <a:r>
                  <a:rPr lang="en-US" dirty="0" smtClean="0"/>
                  <a:t> over background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254000"/>
                <a:ext cx="297722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844" t="-3046" r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475065" y="117137"/>
            <a:ext cx="7184610" cy="2674383"/>
            <a:chOff x="2529839" y="2297608"/>
            <a:chExt cx="7184610" cy="26743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6741" y="2297608"/>
              <a:ext cx="3724617" cy="10043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9839" y="3477260"/>
              <a:ext cx="4954693" cy="101346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604000" y="3623310"/>
              <a:ext cx="660400" cy="858340"/>
            </a:xfrm>
            <a:prstGeom prst="ellipse">
              <a:avLst/>
            </a:prstGeom>
            <a:solidFill>
              <a:srgbClr val="4472C4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1680" y="4490720"/>
              <a:ext cx="2622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Miss rate in variant calling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030891" y="3589199"/>
              <a:ext cx="660400" cy="858340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9120" y="4602659"/>
              <a:ext cx="2468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Frequency in population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61" y="2955865"/>
            <a:ext cx="2372774" cy="103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402" y="4156210"/>
            <a:ext cx="7713939" cy="923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146" y="5356554"/>
            <a:ext cx="4951908" cy="65816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401146" y="3515360"/>
            <a:ext cx="660400" cy="476505"/>
          </a:xfrm>
          <a:prstGeom prst="ellipse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061546" y="3728720"/>
            <a:ext cx="487680" cy="1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92720" y="3515360"/>
            <a:ext cx="26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Total number of elements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29146" y="4379602"/>
            <a:ext cx="832774" cy="558158"/>
          </a:xfrm>
          <a:prstGeom prst="ellipse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8373" y="3856696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Min number of trials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>
            <a:stCxn id="22" idx="0"/>
          </p:cNvCxnSpPr>
          <p:nvPr/>
        </p:nvCxnSpPr>
        <p:spPr>
          <a:xfrm flipV="1">
            <a:off x="2245533" y="4156210"/>
            <a:ext cx="0" cy="22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74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137160"/>
            <a:ext cx="4572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8560" y="1005840"/>
            <a:ext cx="51459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Mutation rate = 6/MB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And mutation detection rate at 0.5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Population </a:t>
            </a:r>
            <a:r>
              <a:rPr lang="en-US" dirty="0" err="1" smtClean="0"/>
              <a:t>freq</a:t>
            </a:r>
            <a:r>
              <a:rPr lang="en-US" dirty="0" smtClean="0"/>
              <a:t>=5%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Assume 25000 regions to be tested, like promoter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Longer regions needs more samples</a:t>
            </a:r>
          </a:p>
        </p:txBody>
      </p:sp>
    </p:spTree>
    <p:extLst>
      <p:ext uri="{BB962C8B-B14F-4D97-AF65-F5344CB8AC3E}">
        <p14:creationId xmlns:p14="http://schemas.microsoft.com/office/powerpoint/2010/main" val="36307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2324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8561" y="1005840"/>
            <a:ext cx="6116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Mutation rate = 6/MB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And mutation detection rate at 0.5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Population </a:t>
            </a:r>
            <a:r>
              <a:rPr lang="en-US" dirty="0" err="1" smtClean="0"/>
              <a:t>freq</a:t>
            </a:r>
            <a:r>
              <a:rPr lang="en-US" dirty="0" smtClean="0"/>
              <a:t>=5%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Assume enhancer length = 2000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Calculate how many samples are needed as number of enhancers changes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More enhancers need more samples, but the effect is smaller than the length </a:t>
            </a:r>
            <a:r>
              <a:rPr lang="en-US" smtClean="0">
                <a:solidFill>
                  <a:srgbClr val="FF0000"/>
                </a:solidFill>
              </a:rPr>
              <a:t>of element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8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5520" y="3244334"/>
            <a:ext cx="602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Larger heterogeneity -&gt; Larger overdispersion -&gt; lower power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111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Cambria Math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jingzhang.wti.bupt@gmail.com</dc:creator>
  <cp:lastModifiedBy>jingzhang.wti.bupt@gmail.com</cp:lastModifiedBy>
  <cp:revision>8</cp:revision>
  <dcterms:created xsi:type="dcterms:W3CDTF">2017-04-20T19:15:32Z</dcterms:created>
  <dcterms:modified xsi:type="dcterms:W3CDTF">2017-04-24T18:04:14Z</dcterms:modified>
</cp:coreProperties>
</file>