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/>
    <p:restoredTop sz="94664"/>
  </p:normalViewPr>
  <p:slideViewPr>
    <p:cSldViewPr snapToGrid="0" snapToObjects="1">
      <p:cViewPr varScale="1">
        <p:scale>
          <a:sx n="126" d="100"/>
          <a:sy n="126" d="100"/>
        </p:scale>
        <p:origin x="216" y="1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9C6B-28D3-4C41-AD61-588E687F9727}" type="datetimeFigureOut">
              <a:rPr lang="en-US" smtClean="0"/>
              <a:t>4/20/17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3410-C80E-C147-A9A0-2A4EE40AD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7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9C6B-28D3-4C41-AD61-588E687F9727}" type="datetimeFigureOut">
              <a:rPr lang="en-US" smtClean="0"/>
              <a:t>4/20/17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3410-C80E-C147-A9A0-2A4EE40AD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74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9C6B-28D3-4C41-AD61-588E687F9727}" type="datetimeFigureOut">
              <a:rPr lang="en-US" smtClean="0"/>
              <a:t>4/20/17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3410-C80E-C147-A9A0-2A4EE40AD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9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9C6B-28D3-4C41-AD61-588E687F9727}" type="datetimeFigureOut">
              <a:rPr lang="en-US" smtClean="0"/>
              <a:t>4/20/17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3410-C80E-C147-A9A0-2A4EE40AD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9C6B-28D3-4C41-AD61-588E687F9727}" type="datetimeFigureOut">
              <a:rPr lang="en-US" smtClean="0"/>
              <a:t>4/20/17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3410-C80E-C147-A9A0-2A4EE40AD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42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9C6B-28D3-4C41-AD61-588E687F9727}" type="datetimeFigureOut">
              <a:rPr lang="en-US" smtClean="0"/>
              <a:t>4/20/17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3410-C80E-C147-A9A0-2A4EE40AD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02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9C6B-28D3-4C41-AD61-588E687F9727}" type="datetimeFigureOut">
              <a:rPr lang="en-US" smtClean="0"/>
              <a:t>4/20/17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3410-C80E-C147-A9A0-2A4EE40AD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03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9C6B-28D3-4C41-AD61-588E687F9727}" type="datetimeFigureOut">
              <a:rPr lang="en-US" smtClean="0"/>
              <a:t>4/20/17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3410-C80E-C147-A9A0-2A4EE40AD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970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9C6B-28D3-4C41-AD61-588E687F9727}" type="datetimeFigureOut">
              <a:rPr lang="en-US" smtClean="0"/>
              <a:t>4/20/17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3410-C80E-C147-A9A0-2A4EE40AD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54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9C6B-28D3-4C41-AD61-588E687F9727}" type="datetimeFigureOut">
              <a:rPr lang="en-US" smtClean="0"/>
              <a:t>4/20/17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3410-C80E-C147-A9A0-2A4EE40AD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84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9C6B-28D3-4C41-AD61-588E687F9727}" type="datetimeFigureOut">
              <a:rPr lang="en-US" smtClean="0"/>
              <a:t>4/20/17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3410-C80E-C147-A9A0-2A4EE40AD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7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B9C6B-28D3-4C41-AD61-588E687F9727}" type="datetimeFigureOut">
              <a:rPr lang="en-US" smtClean="0"/>
              <a:t>4/20/17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D3410-C80E-C147-A9A0-2A4EE40AD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420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40" y="137160"/>
            <a:ext cx="4572000" cy="4572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88560" y="1005840"/>
            <a:ext cx="514596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Mutation rate = 6/MB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And mutation detection rate at 0.5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Population </a:t>
            </a:r>
            <a:r>
              <a:rPr lang="en-US" dirty="0" err="1" smtClean="0"/>
              <a:t>freq</a:t>
            </a:r>
            <a:r>
              <a:rPr lang="en-US" dirty="0" smtClean="0"/>
              <a:t>=5%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Assume 25000 regions to be tested, like promoter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Longer regions needs more samples</a:t>
            </a:r>
          </a:p>
        </p:txBody>
      </p:sp>
    </p:spTree>
    <p:extLst>
      <p:ext uri="{BB962C8B-B14F-4D97-AF65-F5344CB8AC3E}">
        <p14:creationId xmlns:p14="http://schemas.microsoft.com/office/powerpoint/2010/main" val="363071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523240"/>
            <a:ext cx="4572000" cy="4572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88561" y="1005840"/>
            <a:ext cx="61163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Mutation rate = 6/MB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And mutation detection rate at 0.5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Population </a:t>
            </a:r>
            <a:r>
              <a:rPr lang="en-US" dirty="0" err="1" smtClean="0"/>
              <a:t>freq</a:t>
            </a:r>
            <a:r>
              <a:rPr lang="en-US" dirty="0" smtClean="0"/>
              <a:t>=5%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Assume enhancer length = 2000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Calculate how many samples are needed as number of enhancers changes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More enhancers need more samples, but the effect is smaller than the length </a:t>
            </a:r>
            <a:r>
              <a:rPr lang="en-US" smtClean="0">
                <a:solidFill>
                  <a:srgbClr val="FF0000"/>
                </a:solidFill>
              </a:rPr>
              <a:t>of element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388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72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jingzhang.wti.bupt@gmail.com</dc:creator>
  <cp:lastModifiedBy>jingzhang.wti.bupt@gmail.com</cp:lastModifiedBy>
  <cp:revision>3</cp:revision>
  <dcterms:created xsi:type="dcterms:W3CDTF">2017-04-20T19:15:32Z</dcterms:created>
  <dcterms:modified xsi:type="dcterms:W3CDTF">2017-04-20T19:22:09Z</dcterms:modified>
</cp:coreProperties>
</file>