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37"/>
  </p:normalViewPr>
  <p:slideViewPr>
    <p:cSldViewPr snapToGrid="0" snapToObjects="1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70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0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3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1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1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0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8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F78D3-16F6-DF4C-9A45-55D8C805F3C2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F568A-2B91-B547-94FC-20BA03E74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7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Analysis from </a:t>
            </a:r>
            <a:r>
              <a:rPr lang="en-US" dirty="0" err="1" smtClean="0"/>
              <a:t>Gaddy’s</a:t>
            </a:r>
            <a:r>
              <a:rPr lang="en-US" dirty="0" smtClean="0"/>
              <a:t> promoters (left) and reconstruction by WM (right)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21" y="1964521"/>
            <a:ext cx="5653779" cy="4351338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628" y="2285838"/>
            <a:ext cx="4477473" cy="430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495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analysis makes Space for Latent Drivers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793499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22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 Analysis from Gaddy’s promoters (left) and reconstruction by WM (right)</vt:lpstr>
      <vt:lpstr>Power analysis makes Space for Latent Drivers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Analysis from Gatti’s promoters (left) and reconstruction by WM (right)</dc:title>
  <dc:creator>Will Meyerson</dc:creator>
  <cp:lastModifiedBy>Will Meyerson</cp:lastModifiedBy>
  <cp:revision>3</cp:revision>
  <cp:lastPrinted>2017-04-19T19:21:14Z</cp:lastPrinted>
  <dcterms:created xsi:type="dcterms:W3CDTF">2017-04-19T19:13:38Z</dcterms:created>
  <dcterms:modified xsi:type="dcterms:W3CDTF">2017-04-19T23:56:35Z</dcterms:modified>
</cp:coreProperties>
</file>