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0" r:id="rId3"/>
    <p:sldId id="261" r:id="rId4"/>
    <p:sldId id="257" r:id="rId5"/>
    <p:sldId id="258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37"/>
  </p:normalViewPr>
  <p:slideViewPr>
    <p:cSldViewPr snapToGrid="0" snapToObjects="1">
      <p:cViewPr varScale="1">
        <p:scale>
          <a:sx n="110" d="100"/>
          <a:sy n="110" d="100"/>
        </p:scale>
        <p:origin x="6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3DF22-2E8D-6D4E-BD00-4DC19229304E}" type="datetimeFigureOut">
              <a:rPr lang="en-US" smtClean="0"/>
              <a:t>4/19/17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3287D-92B5-3A4A-83D9-5C0267E61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726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3287D-92B5-3A4A-83D9-5C0267E610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172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80C49-9369-5841-9B6C-BD0D3AE097B4}" type="datetime1">
              <a:rPr lang="en-US" smtClean="0"/>
              <a:t>4/19/17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04593-C778-834D-BD9E-FD57999AD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6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262B3-AC75-5E46-ACBC-6A9B69B96036}" type="datetime1">
              <a:rPr lang="en-US" smtClean="0"/>
              <a:t>4/19/17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04593-C778-834D-BD9E-FD57999AD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70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AF0BC-737E-8346-883F-038A4AD6EF3F}" type="datetime1">
              <a:rPr lang="en-US" smtClean="0"/>
              <a:t>4/19/17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04593-C778-834D-BD9E-FD57999AD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94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EDCE3-4631-5648-A275-D158E09C25F8}" type="datetime1">
              <a:rPr lang="en-US" smtClean="0"/>
              <a:t>4/19/17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04593-C778-834D-BD9E-FD57999AD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12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47B05-FEA5-2B4A-BA3B-2B7D8D6E4E67}" type="datetime1">
              <a:rPr lang="en-US" smtClean="0"/>
              <a:t>4/19/17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04593-C778-834D-BD9E-FD57999AD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233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EAC7-93FC-BC48-B305-8563B8F10E45}" type="datetime1">
              <a:rPr lang="en-US" smtClean="0"/>
              <a:t>4/19/17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04593-C778-834D-BD9E-FD57999AD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693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399E-7AAD-7C43-8091-F35613E4C6B2}" type="datetime1">
              <a:rPr lang="en-US" smtClean="0"/>
              <a:t>4/19/17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04593-C778-834D-BD9E-FD57999AD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99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50A7-BF91-0342-BA90-F2ADEC55B5CD}" type="datetime1">
              <a:rPr lang="en-US" smtClean="0"/>
              <a:t>4/19/17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04593-C778-834D-BD9E-FD57999AD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68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F6BCD-56E2-3A49-9042-C38A56EDAD22}" type="datetime1">
              <a:rPr lang="en-US" smtClean="0"/>
              <a:t>4/19/17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04593-C778-834D-BD9E-FD57999AD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47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07D48-2B04-EB49-83E5-1586B92DF0D5}" type="datetime1">
              <a:rPr lang="en-US" smtClean="0"/>
              <a:t>4/19/17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04593-C778-834D-BD9E-FD57999AD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12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FC4AF-EE78-8449-8456-025C6E94B49D}" type="datetime1">
              <a:rPr lang="en-US" smtClean="0"/>
              <a:t>4/19/17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04593-C778-834D-BD9E-FD57999AD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26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C25FF-75C0-F348-A7DC-270F00331241}" type="datetime1">
              <a:rPr lang="en-US" smtClean="0"/>
              <a:t>4/19/17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04593-C778-834D-BD9E-FD57999AD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940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GERP Depletion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WM </a:t>
            </a:r>
          </a:p>
          <a:p>
            <a:r>
              <a:rPr lang="en-US" dirty="0" smtClean="0"/>
              <a:t>Paper 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04593-C778-834D-BD9E-FD57999AD7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0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 of GERP Depletion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If the deleterious passenger hypothesis is true, then we should see the GERP distribution downshifted in observed vs random (Sanger)</a:t>
            </a:r>
          </a:p>
          <a:p>
            <a:r>
              <a:rPr lang="en-US" dirty="0" smtClean="0"/>
              <a:t>If there are any deleterious passengers at all, we would predict passenger variants at more conserved positions to be especially deleterious</a:t>
            </a:r>
          </a:p>
          <a:p>
            <a:r>
              <a:rPr lang="en-US" dirty="0" smtClean="0"/>
              <a:t>Especially deleterious variants are negatively selected, and are therefore observed less frequently than predicted by neutral expectations</a:t>
            </a:r>
          </a:p>
          <a:p>
            <a:r>
              <a:rPr lang="en-US" dirty="0" smtClean="0"/>
              <a:t>Our best neutral expectations are Sanger sets (excluding melanoma)</a:t>
            </a:r>
          </a:p>
          <a:p>
            <a:r>
              <a:rPr lang="en-US" dirty="0" smtClean="0"/>
              <a:t>I tried to do this long ago, but it didn’t work because results were dominated by noise among negative GERP variants, which really all should have been zero-valued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04593-C778-834D-BD9E-FD57999AD7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37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Pan-Cancer GERP Depletion is Real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8137049"/>
              </p:ext>
            </p:extLst>
          </p:nvPr>
        </p:nvGraphicFramePr>
        <p:xfrm>
          <a:off x="409936" y="3029392"/>
          <a:ext cx="10515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400"/>
                <a:gridCol w="1168400"/>
                <a:gridCol w="1168400"/>
                <a:gridCol w="1168400"/>
                <a:gridCol w="1168400"/>
                <a:gridCol w="1168400"/>
                <a:gridCol w="1168400"/>
                <a:gridCol w="1168400"/>
                <a:gridCol w="1168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69.8%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16.0%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0.581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68.6%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16.3%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1.65%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0.608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04593-C778-834D-BD9E-FD57999AD7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325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we look at mean GERP of all coding passenger variants in each sample, no obvious, systematic differences between Observed and Random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45" y="2103416"/>
            <a:ext cx="6492408" cy="4147904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04593-C778-834D-BD9E-FD57999AD7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59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03513"/>
          </a:xfrm>
        </p:spPr>
        <p:txBody>
          <a:bodyPr>
            <a:noAutofit/>
          </a:bodyPr>
          <a:lstStyle/>
          <a:p>
            <a:r>
              <a:rPr lang="en-US" sz="3200" dirty="0" smtClean="0"/>
              <a:t>If we also include non-coding mutations, then we see that GERP is systematically depleted compared to random expectations, favoring the Deleterious Passenger Hypothesis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17" y="1964521"/>
            <a:ext cx="7870784" cy="435133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04593-C778-834D-BD9E-FD57999AD75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983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8" y="702883"/>
            <a:ext cx="9734533" cy="60625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GERP depletion is consistent across tumor subtypes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04593-C778-834D-BD9E-FD57999AD75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836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221</Words>
  <Application>Microsoft Macintosh PowerPoint</Application>
  <PresentationFormat>Widescreen</PresentationFormat>
  <Paragraphs>46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Calibri Light</vt:lpstr>
      <vt:lpstr>Arial</vt:lpstr>
      <vt:lpstr>Office Theme</vt:lpstr>
      <vt:lpstr>GERP Depletion</vt:lpstr>
      <vt:lpstr>Logic of GERP Depletion</vt:lpstr>
      <vt:lpstr>Pan-Cancer GERP Depletion is Real</vt:lpstr>
      <vt:lpstr>If we look at mean GERP of all coding passenger variants in each sample, no obvious, systematic differences between Observed and Random</vt:lpstr>
      <vt:lpstr>If we also include non-coding mutations, then we see that GERP is systematically depleted compared to random expectations, favoring the Deleterious Passenger Hypothesis</vt:lpstr>
      <vt:lpstr>GERP depletion is consistent across tumor subtypes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GERP Depletion</dc:title>
  <dc:creator>Will Meyerson</dc:creator>
  <cp:lastModifiedBy>Will Meyerson</cp:lastModifiedBy>
  <cp:revision>9</cp:revision>
  <dcterms:created xsi:type="dcterms:W3CDTF">2017-04-19T22:35:42Z</dcterms:created>
  <dcterms:modified xsi:type="dcterms:W3CDTF">2017-04-19T23:43:21Z</dcterms:modified>
</cp:coreProperties>
</file>