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5" r:id="rId4"/>
    <p:sldId id="267" r:id="rId5"/>
    <p:sldId id="263" r:id="rId6"/>
    <p:sldId id="266" r:id="rId7"/>
    <p:sldId id="268" r:id="rId8"/>
    <p:sldId id="264" r:id="rId9"/>
    <p:sldId id="270" r:id="rId10"/>
    <p:sldId id="258" r:id="rId11"/>
    <p:sldId id="259" r:id="rId12"/>
    <p:sldId id="260" r:id="rId13"/>
    <p:sldId id="262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12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2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4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7157-CA49-0B48-9497-55528906CC90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7" b="-2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96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g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1" r="-9901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69418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ig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71" r="-59471"/>
          <a:stretch>
            <a:fillRect/>
          </a:stretch>
        </p:blipFill>
        <p:spPr>
          <a:xfrm>
            <a:off x="457200" y="112980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1039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ig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67" r="-35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467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87501"/>
            <a:ext cx="8026400" cy="38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0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ig5.1.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47" r="-63747"/>
          <a:stretch>
            <a:fillRect/>
          </a:stretch>
        </p:blipFill>
        <p:spPr>
          <a:xfrm>
            <a:off x="457200" y="5969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861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g2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0"/>
            <a:ext cx="4268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2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3.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0" r="-16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4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.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75" r="-23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827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3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213100"/>
            <a:ext cx="8497824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8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3.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89" y="1519683"/>
            <a:ext cx="6244011" cy="46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1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.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63" r="-13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503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.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863" b="-80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575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9" r="-7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176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</dc:creator>
  <cp:lastModifiedBy>Patrick</cp:lastModifiedBy>
  <cp:revision>9</cp:revision>
  <dcterms:created xsi:type="dcterms:W3CDTF">2017-04-12T21:37:08Z</dcterms:created>
  <dcterms:modified xsi:type="dcterms:W3CDTF">2017-04-19T22:38:24Z</dcterms:modified>
</cp:coreProperties>
</file>