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7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4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EDE1-DE97-2C44-991C-C4CA1B0BC2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04593-C778-834D-BD9E-FD57999A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GERP Depletion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WM </a:t>
            </a:r>
          </a:p>
          <a:p>
            <a:r>
              <a:rPr lang="en-US" dirty="0" smtClean="0"/>
              <a:t>Paper E</a:t>
            </a:r>
          </a:p>
        </p:txBody>
      </p:sp>
    </p:spTree>
    <p:extLst>
      <p:ext uri="{BB962C8B-B14F-4D97-AF65-F5344CB8AC3E}">
        <p14:creationId xmlns:p14="http://schemas.microsoft.com/office/powerpoint/2010/main" val="6023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of GERP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the deleterious passenger hypothesis is true, then we should see the GERP distribution downshifted in observed vs random (Sanger)</a:t>
            </a:r>
          </a:p>
          <a:p>
            <a:r>
              <a:rPr lang="en-US" dirty="0" smtClean="0"/>
              <a:t>If there are any deleterious passengers at all, we would predict passenger variants at more conserved positions to be especially deleterious</a:t>
            </a:r>
          </a:p>
          <a:p>
            <a:r>
              <a:rPr lang="en-US" dirty="0" smtClean="0"/>
              <a:t>Especially deleterious variants are negatively selected, and are therefore observed less frequently than predicted by neutral expectations</a:t>
            </a:r>
          </a:p>
          <a:p>
            <a:r>
              <a:rPr lang="en-US" dirty="0" smtClean="0"/>
              <a:t>Our best neutral expectations are Sanger sets (excluding melanoma)</a:t>
            </a:r>
          </a:p>
          <a:p>
            <a:r>
              <a:rPr lang="en-US" dirty="0" smtClean="0"/>
              <a:t>I tried to do </a:t>
            </a:r>
            <a:r>
              <a:rPr lang="en-US" smtClean="0"/>
              <a:t>this long ago, </a:t>
            </a:r>
            <a:r>
              <a:rPr lang="en-US" dirty="0" smtClean="0"/>
              <a:t>but it didn’t work because results were dominated by noise among negative GERP variants, which really all should have been zero-valued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3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look at mean GERP of all coding passenger variants in each sample, no obvious, systematic differences between Observed and Random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5" y="2103416"/>
            <a:ext cx="6492408" cy="4147904"/>
          </a:xfrm>
        </p:spPr>
      </p:pic>
    </p:spTree>
    <p:extLst>
      <p:ext uri="{BB962C8B-B14F-4D97-AF65-F5344CB8AC3E}">
        <p14:creationId xmlns:p14="http://schemas.microsoft.com/office/powerpoint/2010/main" val="69615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3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If we also include non-coding mutations, then we see that GERP is systematically depleted compared to random expectations, favoring the Deleterious Passenger Hypothesis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7" y="1964521"/>
            <a:ext cx="7870784" cy="4351338"/>
          </a:xfrm>
        </p:spPr>
      </p:pic>
    </p:spTree>
    <p:extLst>
      <p:ext uri="{BB962C8B-B14F-4D97-AF65-F5344CB8AC3E}">
        <p14:creationId xmlns:p14="http://schemas.microsoft.com/office/powerpoint/2010/main" val="94198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8" y="702883"/>
            <a:ext cx="9734533" cy="6062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GERP depletion is consistent across tumor subtypes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6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169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GERP Depletion</vt:lpstr>
      <vt:lpstr>Logic of GERP Depletion</vt:lpstr>
      <vt:lpstr>If we look at mean GERP of all coding passenger variants in each sample, no obvious, systematic differences between Observed and Random</vt:lpstr>
      <vt:lpstr>If we also include non-coding mutations, then we see that GERP is systematically depleted compared to random expectations, favoring the Deleterious Passenger Hypothesis</vt:lpstr>
      <vt:lpstr>GERP depletion is consistent across tumor subtypes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GERP Depletion</dc:title>
  <dc:creator>Will Meyerson</dc:creator>
  <cp:lastModifiedBy>Will Meyerson</cp:lastModifiedBy>
  <cp:revision>6</cp:revision>
  <dcterms:created xsi:type="dcterms:W3CDTF">2017-04-19T22:35:42Z</dcterms:created>
  <dcterms:modified xsi:type="dcterms:W3CDTF">2017-04-19T23:19:25Z</dcterms:modified>
</cp:coreProperties>
</file>