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3FAB-8F3F-944A-986B-C1049B9BF158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D4035-9028-844A-828F-AF3D26AE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5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D4035-9028-844A-828F-AF3D26AE1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3F73-165B-5943-9325-1CEAE20B64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B14-B407-D04F-805B-896163DD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5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3F73-165B-5943-9325-1CEAE20B64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B14-B407-D04F-805B-896163DD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3F73-165B-5943-9325-1CEAE20B64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B14-B407-D04F-805B-896163DD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3F73-165B-5943-9325-1CEAE20B64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B14-B407-D04F-805B-896163DD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2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3F73-165B-5943-9325-1CEAE20B64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B14-B407-D04F-805B-896163DD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3F73-165B-5943-9325-1CEAE20B64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B14-B407-D04F-805B-896163DD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0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3F73-165B-5943-9325-1CEAE20B64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B14-B407-D04F-805B-896163DD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0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3F73-165B-5943-9325-1CEAE20B64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B14-B407-D04F-805B-896163DD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3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3F73-165B-5943-9325-1CEAE20B64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B14-B407-D04F-805B-896163DD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5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3F73-165B-5943-9325-1CEAE20B64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B14-B407-D04F-805B-896163DD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5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3F73-165B-5943-9325-1CEAE20B64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B14-B407-D04F-805B-896163DD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5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C3F73-165B-5943-9325-1CEAE20B64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CB14-B407-D04F-805B-896163DD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3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"/>
            <a:ext cx="9144000" cy="60164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8214" y="5052185"/>
            <a:ext cx="1665959" cy="138336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62" t="10819" r="3698" b="6759"/>
          <a:stretch/>
        </p:blipFill>
        <p:spPr>
          <a:xfrm>
            <a:off x="1102444" y="125611"/>
            <a:ext cx="7521733" cy="670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9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128" b="6105"/>
          <a:stretch/>
        </p:blipFill>
        <p:spPr>
          <a:xfrm>
            <a:off x="115651" y="0"/>
            <a:ext cx="8424795" cy="688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3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26" t="10439" b="6675"/>
          <a:stretch/>
        </p:blipFill>
        <p:spPr>
          <a:xfrm>
            <a:off x="111640" y="111654"/>
            <a:ext cx="9433566" cy="661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6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10" t="9798" r="5329" b="6461"/>
          <a:stretch/>
        </p:blipFill>
        <p:spPr>
          <a:xfrm>
            <a:off x="0" y="111654"/>
            <a:ext cx="9004450" cy="64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0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16" y="218472"/>
            <a:ext cx="7386833" cy="66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6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Macintosh PowerPoint</Application>
  <PresentationFormat>On-screen Show (4:3)</PresentationFormat>
  <Paragraphs>1</Paragraphs>
  <Slides>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Shantao</dc:creator>
  <cp:lastModifiedBy>Shantao</cp:lastModifiedBy>
  <cp:revision>4</cp:revision>
  <dcterms:created xsi:type="dcterms:W3CDTF">2017-04-13T22:25:10Z</dcterms:created>
  <dcterms:modified xsi:type="dcterms:W3CDTF">2017-04-13T22:53:57Z</dcterms:modified>
</cp:coreProperties>
</file>