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37"/>
  </p:normalViewPr>
  <p:slideViewPr>
    <p:cSldViewPr snapToGrid="0" snapToObjects="1">
      <p:cViewPr varScale="1">
        <p:scale>
          <a:sx n="90" d="100"/>
          <a:sy n="90" d="100"/>
        </p:scale>
        <p:origin x="23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9775F-9CA3-2540-888E-7F1643EAB6DC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A5693-8610-C642-8697-21621453E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A5693-8610-C642-8697-21621453E7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AE75-1167-F349-B38D-4B1EE680001E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7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C06D5-2C8A-154E-B61A-AD31E745AE53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2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2023-7578-CB42-90F2-2552F13A01EE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0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E2C8-222B-D440-B717-D768CB890FBA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0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A4B-6A0A-4842-8185-14223562A70C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6BBB-B472-474F-9E30-8485585FDC43}" type="datetime1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2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2791-CEBA-1F47-8FEA-105F0AC75A43}" type="datetime1">
              <a:rPr lang="en-US" smtClean="0"/>
              <a:t>4/13/17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7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3E11-31AB-5142-A290-B960B57BC7C8}" type="datetime1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6169C-35CD-A541-92F4-E8EEBA96CA1C}" type="datetime1">
              <a:rPr lang="en-US" smtClean="0"/>
              <a:t>4/13/17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1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F447-5A4A-E34F-B6C5-FA0C17D3F9C2}" type="datetime1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5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1E01-B41B-E846-A925-5EFE066C12C0}" type="datetime1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8946B-A530-5149-A640-BC21D0368534}" type="datetime1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B69E-34EF-E944-9CC7-5C4CD306D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8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Better VAF-GERP, Better Survival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</a:t>
            </a:r>
            <a:r>
              <a:rPr lang="en-US" dirty="0" err="1" smtClean="0"/>
              <a:t>meyerson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VAF-GERP: Pervasive deleteriousness of passenger variants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587" y="1346834"/>
            <a:ext cx="5408864" cy="5408864"/>
          </a:xfrm>
        </p:spPr>
      </p:pic>
      <p:sp>
        <p:nvSpPr>
          <p:cNvPr id="5" name="TextBox 4"/>
          <p:cNvSpPr txBox="1"/>
          <p:nvPr/>
        </p:nvSpPr>
        <p:spPr>
          <a:xfrm>
            <a:off x="8762035" y="2176041"/>
            <a:ext cx="291682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collapsed all negative GERP’s to 0, which is appropriate. </a:t>
            </a:r>
          </a:p>
          <a:p>
            <a:r>
              <a:rPr lang="en-US" dirty="0" smtClean="0"/>
              <a:t>“Negative </a:t>
            </a:r>
            <a:r>
              <a:rPr lang="en-US" dirty="0"/>
              <a:t>scores indicate that a site is probably evolving neutrally; negative scores should not be interpreted as evidence of accelerated rates of evolution because of too many strong confounders, such as alignment uncertainty or rate variance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9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Lookout for more improvements: VAF-</a:t>
            </a:r>
            <a:r>
              <a:rPr lang="en-US" dirty="0" err="1" smtClean="0"/>
              <a:t>cadd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chr17:</a:t>
            </a:r>
          </a:p>
          <a:p>
            <a:r>
              <a:rPr lang="mr-IN" dirty="0"/>
              <a:t>&gt; </a:t>
            </a:r>
            <a:r>
              <a:rPr lang="mr-IN" dirty="0" err="1"/>
              <a:t>cor</a:t>
            </a:r>
            <a:r>
              <a:rPr lang="mr-IN" dirty="0"/>
              <a:t>(</a:t>
            </a:r>
            <a:r>
              <a:rPr lang="mr-IN" dirty="0" err="1"/>
              <a:t>x$VAF</a:t>
            </a:r>
            <a:r>
              <a:rPr lang="mr-IN" dirty="0"/>
              <a:t>, </a:t>
            </a:r>
            <a:r>
              <a:rPr lang="mr-IN" dirty="0" err="1"/>
              <a:t>x$gerp</a:t>
            </a:r>
            <a:r>
              <a:rPr lang="mr-IN" dirty="0"/>
              <a:t>)</a:t>
            </a:r>
          </a:p>
          <a:p>
            <a:r>
              <a:rPr lang="mr-IN" dirty="0"/>
              <a:t>[1] -</a:t>
            </a:r>
            <a:r>
              <a:rPr lang="mr-IN" dirty="0" smtClean="0"/>
              <a:t>0.00179956</a:t>
            </a:r>
            <a:endParaRPr lang="en-US" dirty="0" smtClean="0"/>
          </a:p>
          <a:p>
            <a:r>
              <a:rPr lang="en-US" dirty="0"/>
              <a:t> p-value = 0.1704</a:t>
            </a:r>
          </a:p>
          <a:p>
            <a:endParaRPr lang="mr-IN" dirty="0"/>
          </a:p>
          <a:p>
            <a:r>
              <a:rPr lang="en-US" dirty="0" smtClean="0"/>
              <a:t>&gt; </a:t>
            </a:r>
            <a:r>
              <a:rPr lang="en-US" dirty="0" err="1"/>
              <a:t>cor</a:t>
            </a:r>
            <a:r>
              <a:rPr lang="en-US" dirty="0"/>
              <a:t>(</a:t>
            </a:r>
            <a:r>
              <a:rPr lang="en-US" dirty="0" err="1"/>
              <a:t>x$VAF</a:t>
            </a:r>
            <a:r>
              <a:rPr lang="en-US" dirty="0"/>
              <a:t>, </a:t>
            </a:r>
            <a:r>
              <a:rPr lang="en-US" dirty="0" err="1"/>
              <a:t>x$cadd.raw</a:t>
            </a:r>
            <a:r>
              <a:rPr lang="en-US" dirty="0"/>
              <a:t>)</a:t>
            </a:r>
          </a:p>
          <a:p>
            <a:r>
              <a:rPr lang="en-US" dirty="0"/>
              <a:t>[1] -0.01739839</a:t>
            </a:r>
          </a:p>
          <a:p>
            <a:r>
              <a:rPr lang="mr-IN" dirty="0" err="1"/>
              <a:t>p-value</a:t>
            </a:r>
            <a:r>
              <a:rPr lang="mr-IN" dirty="0"/>
              <a:t> &lt; 2.2e-16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8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88" y="1918223"/>
            <a:ext cx="4351338" cy="435133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126" y="1803070"/>
            <a:ext cx="4581644" cy="45816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6446" y="4734046"/>
            <a:ext cx="1122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value 0.00023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46222" y="4932745"/>
            <a:ext cx="1122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value 0.0020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43686" y="2299243"/>
            <a:ext cx="31483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Used GERP instead of FUNSEQ.</a:t>
            </a:r>
          </a:p>
          <a:p>
            <a:r>
              <a:rPr lang="en-US" dirty="0" smtClean="0"/>
              <a:t>Collapsed negative </a:t>
            </a:r>
            <a:r>
              <a:rPr lang="en-US" dirty="0" err="1" smtClean="0"/>
              <a:t>gerp</a:t>
            </a:r>
            <a:r>
              <a:rPr lang="en-US" dirty="0" smtClean="0"/>
              <a:t> to 0.</a:t>
            </a:r>
          </a:p>
          <a:p>
            <a:endParaRPr lang="en-US" dirty="0" smtClean="0"/>
          </a:p>
          <a:p>
            <a:r>
              <a:rPr lang="en-US" dirty="0" smtClean="0"/>
              <a:t>Used just the mean GERP, not sum.  “Good and Bad” </a:t>
            </a:r>
          </a:p>
          <a:p>
            <a:r>
              <a:rPr lang="en-US" dirty="0" smtClean="0"/>
              <a:t>Good: Not directly related to extent of progression.</a:t>
            </a:r>
          </a:p>
          <a:p>
            <a:endParaRPr lang="en-US" dirty="0"/>
          </a:p>
          <a:p>
            <a:r>
              <a:rPr lang="en-US" dirty="0" smtClean="0"/>
              <a:t>Results: The Good: 1) superb p-values. 2) Now two subtypes both point in the same direction. 3) That same direction is the deleterious one (most plausible one according to me and </a:t>
            </a:r>
            <a:r>
              <a:rPr lang="en-US" dirty="0" err="1" smtClean="0"/>
              <a:t>Gaddi</a:t>
            </a:r>
            <a:r>
              <a:rPr lang="en-US" dirty="0" smtClean="0"/>
              <a:t>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B69E-34EF-E944-9CC7-5C4CD306D8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173</Words>
  <Application>Microsoft Macintosh PowerPoint</Application>
  <PresentationFormat>Widescreen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Better VAF-GERP, Better Survival</vt:lpstr>
      <vt:lpstr>VAF-GERP: Pervasive deleteriousness of passenger variants</vt:lpstr>
      <vt:lpstr>Lookout for more improvements: VAF-cadd 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Survival</dc:title>
  <dc:creator>Will Meyerson</dc:creator>
  <cp:lastModifiedBy>Will Meyerson</cp:lastModifiedBy>
  <cp:revision>5</cp:revision>
  <dcterms:created xsi:type="dcterms:W3CDTF">2017-04-13T14:42:39Z</dcterms:created>
  <dcterms:modified xsi:type="dcterms:W3CDTF">2017-04-13T22:34:37Z</dcterms:modified>
</cp:coreProperties>
</file>