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2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4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7157-CA49-0B48-9497-55528906CC90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FE8B-3077-464B-9C05-41C50953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ig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 b="3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96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g2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0"/>
            <a:ext cx="426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Fig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1" r="-9901"/>
          <a:stretch>
            <a:fillRect/>
          </a:stretch>
        </p:blipFill>
        <p:spPr>
          <a:xfrm>
            <a:off x="-452102" y="815355"/>
            <a:ext cx="10036559" cy="5519721"/>
          </a:xfrm>
        </p:spPr>
      </p:pic>
    </p:spTree>
    <p:extLst>
      <p:ext uri="{BB962C8B-B14F-4D97-AF65-F5344CB8AC3E}">
        <p14:creationId xmlns:p14="http://schemas.microsoft.com/office/powerpoint/2010/main" val="169418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58" r="-61258"/>
          <a:stretch>
            <a:fillRect/>
          </a:stretch>
        </p:blipFill>
        <p:spPr>
          <a:xfrm>
            <a:off x="-1000824" y="407677"/>
            <a:ext cx="11139258" cy="6126163"/>
          </a:xfrm>
        </p:spPr>
      </p:pic>
    </p:spTree>
    <p:extLst>
      <p:ext uri="{BB962C8B-B14F-4D97-AF65-F5344CB8AC3E}">
        <p14:creationId xmlns:p14="http://schemas.microsoft.com/office/powerpoint/2010/main" val="321039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63" r="-34863"/>
          <a:stretch>
            <a:fillRect/>
          </a:stretch>
        </p:blipFill>
        <p:spPr>
          <a:xfrm>
            <a:off x="-1193358" y="274638"/>
            <a:ext cx="11475211" cy="6310924"/>
          </a:xfrm>
        </p:spPr>
      </p:pic>
    </p:spTree>
    <p:extLst>
      <p:ext uri="{BB962C8B-B14F-4D97-AF65-F5344CB8AC3E}">
        <p14:creationId xmlns:p14="http://schemas.microsoft.com/office/powerpoint/2010/main" val="75467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5.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72" b="-7972"/>
          <a:stretch>
            <a:fillRect/>
          </a:stretch>
        </p:blipFill>
        <p:spPr>
          <a:xfrm>
            <a:off x="457200" y="120820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861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1247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1" r="-13641"/>
          <a:stretch>
            <a:fillRect/>
          </a:stretch>
        </p:blipFill>
        <p:spPr>
          <a:xfrm>
            <a:off x="488556" y="116116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55232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</dc:creator>
  <cp:lastModifiedBy>Patrick</cp:lastModifiedBy>
  <cp:revision>3</cp:revision>
  <dcterms:created xsi:type="dcterms:W3CDTF">2017-04-12T21:37:08Z</dcterms:created>
  <dcterms:modified xsi:type="dcterms:W3CDTF">2017-04-13T22:10:59Z</dcterms:modified>
</cp:coreProperties>
</file>