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2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lucasl/Documents/Academics/Research/Projects/Cancer%20(LARVA%201)/My%20Papers/ENCODE%20&amp;%20Cancer/genes-with-rare-muta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samples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Sheet1!$A$2:$A$29</c:f>
              <c:strCache>
                <c:ptCount val="28"/>
                <c:pt idx="0">
                  <c:v>ZNF257</c:v>
                </c:pt>
                <c:pt idx="1">
                  <c:v>XIRP2</c:v>
                </c:pt>
                <c:pt idx="2">
                  <c:v>PRRC2C</c:v>
                </c:pt>
                <c:pt idx="3">
                  <c:v>GPR124</c:v>
                </c:pt>
                <c:pt idx="4">
                  <c:v>ZBTB5</c:v>
                </c:pt>
                <c:pt idx="5">
                  <c:v>ATM</c:v>
                </c:pt>
                <c:pt idx="6">
                  <c:v>TP53</c:v>
                </c:pt>
                <c:pt idx="7">
                  <c:v>BACH2</c:v>
                </c:pt>
                <c:pt idx="8">
                  <c:v>PITPNC1</c:v>
                </c:pt>
                <c:pt idx="9">
                  <c:v>TBC1D31</c:v>
                </c:pt>
                <c:pt idx="10">
                  <c:v>ADAT1</c:v>
                </c:pt>
                <c:pt idx="11">
                  <c:v>BCL6</c:v>
                </c:pt>
                <c:pt idx="12">
                  <c:v>CXCR4</c:v>
                </c:pt>
                <c:pt idx="13">
                  <c:v>PLA2G6</c:v>
                </c:pt>
                <c:pt idx="14">
                  <c:v>UFSP2</c:v>
                </c:pt>
                <c:pt idx="15">
                  <c:v>ACTA1</c:v>
                </c:pt>
                <c:pt idx="16">
                  <c:v>ALB</c:v>
                </c:pt>
                <c:pt idx="17">
                  <c:v>BCL2</c:v>
                </c:pt>
                <c:pt idx="18">
                  <c:v>BTG2</c:v>
                </c:pt>
                <c:pt idx="19">
                  <c:v>FGG</c:v>
                </c:pt>
                <c:pt idx="20">
                  <c:v>FYN</c:v>
                </c:pt>
                <c:pt idx="21">
                  <c:v>IGLL5</c:v>
                </c:pt>
                <c:pt idx="22">
                  <c:v>ITCH</c:v>
                </c:pt>
                <c:pt idx="23">
                  <c:v>LPP</c:v>
                </c:pt>
                <c:pt idx="24">
                  <c:v>PIK3CA</c:v>
                </c:pt>
                <c:pt idx="25">
                  <c:v>ST6GAL1</c:v>
                </c:pt>
                <c:pt idx="26">
                  <c:v>TMEM178B</c:v>
                </c:pt>
                <c:pt idx="27">
                  <c:v>WSB1</c:v>
                </c:pt>
              </c:strCache>
            </c:str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59.0</c:v>
                </c:pt>
                <c:pt idx="1">
                  <c:v>24.0</c:v>
                </c:pt>
                <c:pt idx="2">
                  <c:v>6.0</c:v>
                </c:pt>
                <c:pt idx="3">
                  <c:v>5.0</c:v>
                </c:pt>
                <c:pt idx="4">
                  <c:v>5.0</c:v>
                </c:pt>
                <c:pt idx="5">
                  <c:v>4.0</c:v>
                </c:pt>
                <c:pt idx="6">
                  <c:v>4.0</c:v>
                </c:pt>
                <c:pt idx="7">
                  <c:v>3.0</c:v>
                </c:pt>
                <c:pt idx="8">
                  <c:v>3.0</c:v>
                </c:pt>
                <c:pt idx="9">
                  <c:v>3.0</c:v>
                </c:pt>
                <c:pt idx="10">
                  <c:v>2.0</c:v>
                </c:pt>
                <c:pt idx="11">
                  <c:v>2.0</c:v>
                </c:pt>
                <c:pt idx="12">
                  <c:v>2.0</c:v>
                </c:pt>
                <c:pt idx="13">
                  <c:v>2.0</c:v>
                </c:pt>
                <c:pt idx="14">
                  <c:v>2.0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  <c:pt idx="18">
                  <c:v>1.0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1.0</c:v>
                </c:pt>
                <c:pt idx="25">
                  <c:v>1.0</c:v>
                </c:pt>
                <c:pt idx="26">
                  <c:v>1.0</c:v>
                </c:pt>
                <c:pt idx="27">
                  <c:v>1.0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389945120"/>
        <c:axId val="-461754128"/>
      </c:barChart>
      <c:catAx>
        <c:axId val="-389945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754128"/>
        <c:crosses val="autoZero"/>
        <c:auto val="1"/>
        <c:lblAlgn val="ctr"/>
        <c:lblOffset val="100"/>
        <c:noMultiLvlLbl val="0"/>
      </c:catAx>
      <c:valAx>
        <c:axId val="-46175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of samples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89945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54AB1-6E7F-8D45-986C-36DC9CDC0DFB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24F29-47FE-1641-BF8F-245E8AEF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8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24F29-47FE-1641-BF8F-245E8AEFCF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0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4F24-46F4-3B46-B4B1-B94D948426D9}" type="datetime1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0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E56B-CFCF-4C41-8802-5425137E088C}" type="datetime1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0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C671-FD88-5144-BDF3-9ACBCB1F2339}" type="datetime1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1C49-68B4-B645-A620-2FF65BCEBD9F}" type="datetime1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8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D845-3A42-8A42-9ACF-361972C901A3}" type="datetime1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5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6B74-B6E4-9244-97AB-435EC660D135}" type="datetime1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6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3FBF-56C6-5442-A448-689646E9EBBA}" type="datetime1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2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6428-9FB4-7E4C-BDFF-F132FF6E4D30}" type="datetime1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C378-73DE-F44C-B5A7-77AB59804CBC}" type="datetime1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2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E1189-2B9C-1840-BD1E-362A8E2CBA27}" type="datetime1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1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9F40-A26A-1547-822A-ED6C3FB34E67}" type="datetime1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2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397EA-B76F-924A-970B-7DE70945AEE9}" type="datetime1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FEEAF-CACA-EB4E-822C-0EB17AB3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ENCODE &amp; Cancer Analysis of Rare Germline Variants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Lucas Lochovsky</a:t>
            </a:r>
          </a:p>
          <a:p>
            <a:r>
              <a:rPr lang="en-US" dirty="0" smtClean="0"/>
              <a:t>E&amp;C</a:t>
            </a:r>
          </a:p>
          <a:p>
            <a:r>
              <a:rPr lang="en-US" dirty="0" smtClean="0"/>
              <a:t>2017-04-12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2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Germline ≠ Gremlin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939579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Starting with EBI liver germline variant calls</a:t>
            </a:r>
          </a:p>
          <a:p>
            <a:pPr lvl="1"/>
            <a:r>
              <a:rPr lang="en-US" dirty="0" smtClean="0"/>
              <a:t>ERP001196</a:t>
            </a:r>
          </a:p>
          <a:p>
            <a:pPr lvl="1"/>
            <a:r>
              <a:rPr lang="en-US" dirty="0" smtClean="0"/>
              <a:t>88 liver cancer samples</a:t>
            </a:r>
          </a:p>
          <a:p>
            <a:r>
              <a:rPr lang="en-US" dirty="0" smtClean="0"/>
              <a:t>~4.1-4.2 million variants per sample</a:t>
            </a:r>
          </a:p>
          <a:p>
            <a:pPr lvl="1"/>
            <a:r>
              <a:rPr lang="en-US" dirty="0" smtClean="0"/>
              <a:t>Before blacklist and 1KG filtering</a:t>
            </a:r>
          </a:p>
          <a:p>
            <a:pPr lvl="1"/>
            <a:r>
              <a:rPr lang="en-US" dirty="0" smtClean="0"/>
              <a:t>After filtering, ~320,000 variants per sample</a:t>
            </a:r>
          </a:p>
          <a:p>
            <a:pPr lvl="1"/>
            <a:r>
              <a:rPr lang="en-US" dirty="0" smtClean="0"/>
              <a:t>Treat these as “rare germline variants”</a:t>
            </a:r>
          </a:p>
          <a:p>
            <a:r>
              <a:rPr lang="en-US" dirty="0" smtClean="0"/>
              <a:t>See these genes over here?</a:t>
            </a:r>
          </a:p>
          <a:p>
            <a:pPr lvl="1"/>
            <a:r>
              <a:rPr lang="en-US" dirty="0" smtClean="0"/>
              <a:t>Let’s see how many samples have at least one rare mutation in these genes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685" y="308161"/>
            <a:ext cx="4255546" cy="616541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06701" y="5013064"/>
            <a:ext cx="2969111" cy="1075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37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here’s what I found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EAF-CACA-EB4E-822C-0EB17AB371E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900477"/>
              </p:ext>
            </p:extLst>
          </p:nvPr>
        </p:nvGraphicFramePr>
        <p:xfrm>
          <a:off x="-171476" y="1169408"/>
          <a:ext cx="12534951" cy="5186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4592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92</Words>
  <Application>Microsoft Macintosh PowerPoint</Application>
  <PresentationFormat>Widescreen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Mangal</vt:lpstr>
      <vt:lpstr>Arial</vt:lpstr>
      <vt:lpstr>Office Theme</vt:lpstr>
      <vt:lpstr>ENCODE &amp; Cancer Analysis of Rare Germline Variants</vt:lpstr>
      <vt:lpstr>Note: Germline ≠ Gremlin</vt:lpstr>
      <vt:lpstr>Overview</vt:lpstr>
      <vt:lpstr>And here’s what I found…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ENCODE &amp; Cancer Analysis of Rare Germline Variants</dc:title>
  <dc:creator>Lucas Lochovsky</dc:creator>
  <cp:lastModifiedBy>Lucas Lochovsky</cp:lastModifiedBy>
  <cp:revision>21</cp:revision>
  <dcterms:created xsi:type="dcterms:W3CDTF">2017-04-12T23:41:55Z</dcterms:created>
  <dcterms:modified xsi:type="dcterms:W3CDTF">2017-04-13T00:15:41Z</dcterms:modified>
</cp:coreProperties>
</file>