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7" r:id="rId2"/>
    <p:sldId id="258" r:id="rId3"/>
    <p:sldId id="259" r:id="rId4"/>
    <p:sldId id="260" r:id="rId5"/>
    <p:sldId id="262" r:id="rId6"/>
    <p:sldId id="263" r:id="rId7"/>
    <p:sldId id="264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08"/>
    <p:restoredTop sz="94718"/>
  </p:normalViewPr>
  <p:slideViewPr>
    <p:cSldViewPr snapToGrid="0" snapToObjects="1">
      <p:cViewPr varScale="1">
        <p:scale>
          <a:sx n="97" d="100"/>
          <a:sy n="97" d="100"/>
        </p:scale>
        <p:origin x="62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09A501-8799-F648-9028-F9325D602BF3}" type="datetimeFigureOut">
              <a:rPr lang="en-US" smtClean="0"/>
              <a:t>4/13/17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8AE1A1-34F7-C34D-9A25-4AD0C9F58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7563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18</a:t>
            </a:r>
          </a:p>
          <a:p>
            <a:r>
              <a:rPr lang="en-US" dirty="0" smtClean="0"/>
              <a:t>288</a:t>
            </a:r>
          </a:p>
          <a:p>
            <a:r>
              <a:rPr lang="en-US" dirty="0" smtClean="0"/>
              <a:t>10 reference tissue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015287-67A6-324E-9C1E-CC8666E4809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123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D5F03-9EB7-2E48-926D-120140B18677}" type="datetimeFigureOut">
              <a:rPr lang="en-US" smtClean="0"/>
              <a:t>4/13/17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84385-AC1F-7B47-B9F6-6EE91F46A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4719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D5F03-9EB7-2E48-926D-120140B18677}" type="datetimeFigureOut">
              <a:rPr lang="en-US" smtClean="0"/>
              <a:t>4/13/17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84385-AC1F-7B47-B9F6-6EE91F46A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958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D5F03-9EB7-2E48-926D-120140B18677}" type="datetimeFigureOut">
              <a:rPr lang="en-US" smtClean="0"/>
              <a:t>4/13/17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84385-AC1F-7B47-B9F6-6EE91F46A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821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D5F03-9EB7-2E48-926D-120140B18677}" type="datetimeFigureOut">
              <a:rPr lang="en-US" smtClean="0"/>
              <a:t>4/13/17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84385-AC1F-7B47-B9F6-6EE91F46A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196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D5F03-9EB7-2E48-926D-120140B18677}" type="datetimeFigureOut">
              <a:rPr lang="en-US" smtClean="0"/>
              <a:t>4/13/17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84385-AC1F-7B47-B9F6-6EE91F46A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581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D5F03-9EB7-2E48-926D-120140B18677}" type="datetimeFigureOut">
              <a:rPr lang="en-US" smtClean="0"/>
              <a:t>4/13/17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84385-AC1F-7B47-B9F6-6EE91F46A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8422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D5F03-9EB7-2E48-926D-120140B18677}" type="datetimeFigureOut">
              <a:rPr lang="en-US" smtClean="0"/>
              <a:t>4/13/17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84385-AC1F-7B47-B9F6-6EE91F46A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716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D5F03-9EB7-2E48-926D-120140B18677}" type="datetimeFigureOut">
              <a:rPr lang="en-US" smtClean="0"/>
              <a:t>4/13/17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84385-AC1F-7B47-B9F6-6EE91F46A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521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D5F03-9EB7-2E48-926D-120140B18677}" type="datetimeFigureOut">
              <a:rPr lang="en-US" smtClean="0"/>
              <a:t>4/13/17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84385-AC1F-7B47-B9F6-6EE91F46A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64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D5F03-9EB7-2E48-926D-120140B18677}" type="datetimeFigureOut">
              <a:rPr lang="en-US" smtClean="0"/>
              <a:t>4/13/17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84385-AC1F-7B47-B9F6-6EE91F46A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74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D5F03-9EB7-2E48-926D-120140B18677}" type="datetimeFigureOut">
              <a:rPr lang="en-US" smtClean="0"/>
              <a:t>4/13/17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84385-AC1F-7B47-B9F6-6EE91F46A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777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8D5F03-9EB7-2E48-926D-120140B18677}" type="datetimeFigureOut">
              <a:rPr lang="en-US" smtClean="0"/>
              <a:t>4/13/17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D84385-AC1F-7B47-B9F6-6EE91F46A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404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Yale </a:t>
            </a:r>
            <a:r>
              <a:rPr lang="en-US" dirty="0" err="1" smtClean="0">
                <a:latin typeface="Arial" charset="0"/>
                <a:ea typeface="Arial" charset="0"/>
                <a:cs typeface="Arial" charset="0"/>
              </a:rPr>
              <a:t>ChIP-seq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updates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Gerstein Lab</a:t>
            </a:r>
          </a:p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04/14/2017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C1A21-813D-4444-A826-3807A0C6F5C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838199" y="1206502"/>
          <a:ext cx="10515601" cy="3479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33752"/>
                <a:gridCol w="2571245"/>
                <a:gridCol w="461060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Study Name</a:t>
                      </a:r>
                      <a:endParaRPr lang="en-US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Samples</a:t>
                      </a:r>
                      <a:endParaRPr lang="en-US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Status</a:t>
                      </a:r>
                      <a:endParaRPr lang="en-US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Yale</a:t>
                      </a:r>
                      <a:r>
                        <a:rPr lang="en-US" baseline="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-ASD</a:t>
                      </a:r>
                      <a:endParaRPr lang="en-US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36</a:t>
                      </a:r>
                      <a:endParaRPr lang="en-US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Finished processing</a:t>
                      </a:r>
                      <a:r>
                        <a:rPr lang="en-US" baseline="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 and compared with UMASS results</a:t>
                      </a:r>
                      <a:endParaRPr lang="en-US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UCLA-ASD</a:t>
                      </a:r>
                      <a:endParaRPr lang="en-US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285</a:t>
                      </a:r>
                      <a:endParaRPr lang="en-US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Received the hard drive from Singapore, data uploaded to our new cluster,</a:t>
                      </a:r>
                      <a:r>
                        <a:rPr lang="en-US" baseline="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charset="0"/>
                          <a:ea typeface="Arial" charset="0"/>
                          <a:cs typeface="Arial" charset="0"/>
                        </a:rPr>
                        <a:t>fastq</a:t>
                      </a:r>
                      <a:r>
                        <a:rPr lang="en-US" baseline="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 files organized according to metadata, start processing </a:t>
                      </a:r>
                      <a:r>
                        <a:rPr lang="en-US" baseline="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after Yale IPSC</a:t>
                      </a:r>
                      <a:endParaRPr lang="en-US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Yale-IPSC</a:t>
                      </a:r>
                      <a:endParaRPr lang="en-US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124</a:t>
                      </a:r>
                      <a:endParaRPr lang="en-US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Got corrected</a:t>
                      </a:r>
                      <a:r>
                        <a:rPr lang="en-US" baseline="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 sample ID, </a:t>
                      </a:r>
                      <a:r>
                        <a:rPr lang="en-US" baseline="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currently </a:t>
                      </a:r>
                      <a:r>
                        <a:rPr lang="en-US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processing</a:t>
                      </a:r>
                      <a:endParaRPr lang="en-US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Reference tissue (</a:t>
                      </a:r>
                      <a:r>
                        <a:rPr lang="en-US" b="0" dirty="0" err="1" smtClean="0">
                          <a:latin typeface="Arial" charset="0"/>
                          <a:ea typeface="Arial" charset="0"/>
                          <a:cs typeface="Arial" charset="0"/>
                        </a:rPr>
                        <a:t>Sestan</a:t>
                      </a:r>
                      <a:r>
                        <a:rPr lang="en-US" b="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 lab at Yale)</a:t>
                      </a:r>
                      <a:endParaRPr lang="en-US" b="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23</a:t>
                      </a:r>
                      <a:endParaRPr lang="en-US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Finished</a:t>
                      </a:r>
                      <a:r>
                        <a:rPr lang="en-US" baseline="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 processing</a:t>
                      </a:r>
                      <a:endParaRPr lang="en-US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C1A21-813D-4444-A826-3807A0C6F5C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308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C1A21-813D-4444-A826-3807A0C6F5C2}" type="slidenum">
              <a:rPr lang="en-US" smtClean="0"/>
              <a:t>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45029"/>
            <a:ext cx="10058400" cy="6211321"/>
          </a:xfrm>
          <a:prstGeom prst="rect">
            <a:avLst/>
          </a:prstGeom>
        </p:spPr>
      </p:pic>
      <p:sp>
        <p:nvSpPr>
          <p:cNvPr id="7" name="Left Brace 6"/>
          <p:cNvSpPr/>
          <p:nvPr/>
        </p:nvSpPr>
        <p:spPr>
          <a:xfrm>
            <a:off x="1134533" y="626533"/>
            <a:ext cx="160867" cy="2827867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Brace 7"/>
          <p:cNvSpPr/>
          <p:nvPr/>
        </p:nvSpPr>
        <p:spPr>
          <a:xfrm>
            <a:off x="1119187" y="3491441"/>
            <a:ext cx="160867" cy="2827867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42900" y="1843088"/>
            <a:ext cx="7916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Yale site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85740" y="4481513"/>
            <a:ext cx="9466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UMass</a:t>
            </a:r>
            <a:endParaRPr lang="en-US" dirty="0" smtClean="0"/>
          </a:p>
          <a:p>
            <a:pPr algn="ctr"/>
            <a:r>
              <a:rPr lang="en-US" dirty="0" smtClean="0"/>
              <a:t>site</a:t>
            </a:r>
            <a:endParaRPr lang="en-US" dirty="0"/>
          </a:p>
        </p:txBody>
      </p:sp>
      <p:cxnSp>
        <p:nvCxnSpPr>
          <p:cNvPr id="12" name="Curved Connector 11"/>
          <p:cNvCxnSpPr/>
          <p:nvPr/>
        </p:nvCxnSpPr>
        <p:spPr>
          <a:xfrm rot="16200000" flipH="1">
            <a:off x="7751765" y="2606676"/>
            <a:ext cx="2763834" cy="7938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3351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87820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>
                <a:solidFill>
                  <a:srgbClr val="0070C0"/>
                </a:solidFill>
              </a:rPr>
              <a:t>Ongoing work and troubleshooting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618" y="1163782"/>
            <a:ext cx="10841182" cy="5013181"/>
          </a:xfrm>
        </p:spPr>
        <p:txBody>
          <a:bodyPr>
            <a:normAutofit/>
          </a:bodyPr>
          <a:lstStyle/>
          <a:p>
            <a:r>
              <a:rPr lang="en-US" sz="2400" dirty="0" smtClean="0"/>
              <a:t>Found differences in peak boundaries and a few called peaks (at least partially a result of down-sampling (?))</a:t>
            </a:r>
          </a:p>
          <a:p>
            <a:endParaRPr lang="en-US" sz="2400" dirty="0"/>
          </a:p>
          <a:p>
            <a:r>
              <a:rPr lang="en-US" sz="2400" dirty="0" smtClean="0"/>
              <a:t>Eugenio (U Mass) has indicated that </a:t>
            </a:r>
            <a:r>
              <a:rPr lang="en-US" sz="2400" dirty="0" err="1" smtClean="0"/>
              <a:t>ChIP-seq</a:t>
            </a:r>
            <a:r>
              <a:rPr lang="en-US" sz="2400" dirty="0" smtClean="0"/>
              <a:t> pipeline results depend on choice of processor; constraining this in our current cluster job submissions</a:t>
            </a:r>
          </a:p>
          <a:p>
            <a:endParaRPr lang="en-US" sz="2400" dirty="0"/>
          </a:p>
          <a:p>
            <a:r>
              <a:rPr lang="en-US" sz="2400" dirty="0" smtClean="0"/>
              <a:t>Processing Yale IPSC data for H3K27ac and H3K4me3 in batches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C1A21-813D-4444-A826-3807A0C6F5C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3425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744200" cy="77456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dirty="0" smtClean="0">
                <a:solidFill>
                  <a:srgbClr val="0070C0"/>
                </a:solidFill>
              </a:rPr>
              <a:t>Brain “Connectome”: network of neuronal connections between brain regions 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3096" y="1139688"/>
            <a:ext cx="10999304" cy="5234608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Central question: </a:t>
            </a:r>
            <a:r>
              <a:rPr lang="en-US" sz="2400" dirty="0" smtClean="0"/>
              <a:t>if there is a well-established set of connections between brain regions, maybe gene expression in a region is impacted by the nature and number of contacts (some sort of equilibrium?)</a:t>
            </a:r>
          </a:p>
          <a:p>
            <a:endParaRPr lang="en-US" sz="2400" dirty="0" smtClean="0"/>
          </a:p>
          <a:p>
            <a:r>
              <a:rPr lang="en-US" sz="2400" dirty="0" smtClean="0"/>
              <a:t>Contacts are not necessarily between spatially proximal regions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 smtClean="0"/>
              <a:t>Researchers at the Allen Institute published a mesoscale connectome of the mouse (Oh et al., </a:t>
            </a:r>
            <a:r>
              <a:rPr lang="en-US" sz="2400" i="1" dirty="0" smtClean="0"/>
              <a:t>Nature</a:t>
            </a:r>
            <a:r>
              <a:rPr lang="en-US" sz="2400" dirty="0" smtClean="0"/>
              <a:t> (2014) 508: 207)</a:t>
            </a:r>
          </a:p>
          <a:p>
            <a:endParaRPr lang="en-US" sz="2400" dirty="0"/>
          </a:p>
          <a:p>
            <a:r>
              <a:rPr lang="en-US" sz="2400" dirty="0" smtClean="0"/>
              <a:t>Used AAV vectors to label synaptic connections using EGFP; 469 injections into 295 non-overlapping structures</a:t>
            </a:r>
          </a:p>
          <a:p>
            <a:endParaRPr lang="en-US" sz="2400" dirty="0"/>
          </a:p>
          <a:p>
            <a:r>
              <a:rPr lang="en-US" sz="2400" dirty="0" smtClean="0"/>
              <a:t>Images were used to quantify number of connections from injection site to all other regions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52242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3814"/>
            <a:ext cx="12192000" cy="6119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3592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6544" y="285613"/>
            <a:ext cx="10480814" cy="1278144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>
                <a:solidFill>
                  <a:srgbClr val="0070C0"/>
                </a:solidFill>
              </a:rPr>
              <a:t>Connection strength map between regions (not injection sites)</a:t>
            </a:r>
            <a:br>
              <a:rPr lang="en-US" sz="2800" dirty="0" smtClean="0">
                <a:solidFill>
                  <a:srgbClr val="0070C0"/>
                </a:solidFill>
              </a:rPr>
            </a:br>
            <a:r>
              <a:rPr lang="en-US" sz="2000" dirty="0" smtClean="0">
                <a:solidFill>
                  <a:srgbClr val="FF0000"/>
                </a:solidFill>
              </a:rPr>
              <a:t>Could potentially use this matrix to see if there is any impact on gene expression</a:t>
            </a: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1" y="1563757"/>
            <a:ext cx="10172700" cy="516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9313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</TotalTime>
  <Words>260</Words>
  <Application>Microsoft Macintosh PowerPoint</Application>
  <PresentationFormat>Widescreen</PresentationFormat>
  <Paragraphs>48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Calibri</vt:lpstr>
      <vt:lpstr>Calibri Light</vt:lpstr>
      <vt:lpstr>Arial</vt:lpstr>
      <vt:lpstr>Office Theme</vt:lpstr>
      <vt:lpstr>Yale ChIP-seq updates</vt:lpstr>
      <vt:lpstr>PowerPoint Presentation</vt:lpstr>
      <vt:lpstr>PowerPoint Presentation</vt:lpstr>
      <vt:lpstr>Ongoing work and troubleshooting</vt:lpstr>
      <vt:lpstr>Brain “Connectome”: network of neuronal connections between brain regions </vt:lpstr>
      <vt:lpstr>PowerPoint Presentation</vt:lpstr>
      <vt:lpstr>Connection strength map between regions (not injection sites) Could potentially use this matrix to see if there is any impact on gene expression</vt:lpstr>
    </vt:vector>
  </TitlesOfParts>
  <Company/>
  <LinksUpToDate>false</LinksUpToDate>
  <SharedDoc>false</SharedDoc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Yale ChIP-seq updates</dc:title>
  <dc:creator>Prashant Emani</dc:creator>
  <cp:lastModifiedBy>Prashant Emani</cp:lastModifiedBy>
  <cp:revision>5</cp:revision>
  <dcterms:created xsi:type="dcterms:W3CDTF">2017-04-13T20:34:38Z</dcterms:created>
  <dcterms:modified xsi:type="dcterms:W3CDTF">2017-04-14T00:07:44Z</dcterms:modified>
</cp:coreProperties>
</file>