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51"/>
    <p:restoredTop sz="94701"/>
  </p:normalViewPr>
  <p:slideViewPr>
    <p:cSldViewPr snapToGrid="0" snapToObjects="1">
      <p:cViewPr varScale="1">
        <p:scale>
          <a:sx n="161" d="100"/>
          <a:sy n="161" d="100"/>
        </p:scale>
        <p:origin x="2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3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2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F565D-EEEC-6F46-9129-910CB866BFF2}" type="datetimeFigureOut">
              <a:rPr lang="en-US" smtClean="0"/>
              <a:t>4/12/17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6"/>
          <a:stretch/>
        </p:blipFill>
        <p:spPr>
          <a:xfrm>
            <a:off x="607060" y="-1"/>
            <a:ext cx="10518140" cy="65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4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58145"/>
          <a:stretch/>
        </p:blipFill>
        <p:spPr>
          <a:xfrm>
            <a:off x="132280" y="695502"/>
            <a:ext cx="5550172" cy="2556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76" y="-103368"/>
            <a:ext cx="27432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76" y="-103368"/>
            <a:ext cx="2743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7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3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0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2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" y="985058"/>
            <a:ext cx="27432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320" y="399011"/>
            <a:ext cx="6087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</a:t>
            </a:r>
            <a:r>
              <a:rPr lang="en-US" dirty="0" err="1" smtClean="0"/>
              <a:t>i</a:t>
            </a:r>
            <a:r>
              <a:rPr lang="en-US" dirty="0" smtClean="0"/>
              <a:t> = 1,2,3,</a:t>
            </a:r>
            <a:r>
              <a:rPr lang="is-IS" dirty="0" smtClean="0"/>
              <a:t>…, n cancer types</a:t>
            </a:r>
          </a:p>
          <a:p>
            <a:r>
              <a:rPr lang="en-US" dirty="0" smtClean="0"/>
              <a:t>F</a:t>
            </a:r>
            <a:r>
              <a:rPr lang="is-IS" dirty="0" smtClean="0"/>
              <a:t>or each cancer type, have j = 1,2,3,...,     patients</a:t>
            </a:r>
          </a:p>
          <a:p>
            <a:r>
              <a:rPr lang="en-US" dirty="0" smtClean="0"/>
              <a:t>In total we have t=1,2,3,</a:t>
            </a:r>
            <a:r>
              <a:rPr lang="is-IS" dirty="0" smtClean="0"/>
              <a:t>…,t,...T total TFs in our network T = 283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826" y="722176"/>
            <a:ext cx="237721" cy="329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324" y="1604356"/>
            <a:ext cx="474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cancer type </a:t>
            </a:r>
            <a:r>
              <a:rPr lang="en-US" dirty="0" err="1" smtClean="0"/>
              <a:t>i</a:t>
            </a:r>
            <a:r>
              <a:rPr lang="en-US" dirty="0" smtClean="0"/>
              <a:t>, expression for all </a:t>
            </a:r>
            <a:r>
              <a:rPr lang="en-US" dirty="0" err="1" smtClean="0"/>
              <a:t>tfs</a:t>
            </a:r>
            <a:r>
              <a:rPr lang="en-US" dirty="0" smtClean="0"/>
              <a:t> are called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904518" y="2065066"/>
            <a:ext cx="4753601" cy="3620839"/>
            <a:chOff x="4904518" y="2065066"/>
            <a:chExt cx="4753601" cy="3620839"/>
          </a:xfrm>
        </p:grpSpPr>
        <p:grpSp>
          <p:nvGrpSpPr>
            <p:cNvPr id="19" name="Group 18"/>
            <p:cNvGrpSpPr/>
            <p:nvPr/>
          </p:nvGrpSpPr>
          <p:grpSpPr>
            <a:xfrm>
              <a:off x="4904518" y="2065066"/>
              <a:ext cx="4753601" cy="1695336"/>
              <a:chOff x="4605260" y="2061555"/>
              <a:chExt cx="4753601" cy="169533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605260" y="2061555"/>
                <a:ext cx="2336675" cy="1695336"/>
                <a:chOff x="4605260" y="2061555"/>
                <a:chExt cx="2336675" cy="1695336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00435" y="2436091"/>
                  <a:ext cx="1841500" cy="1320800"/>
                </a:xfrm>
                <a:prstGeom prst="rect">
                  <a:avLst/>
                </a:prstGeom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5253644" y="2369127"/>
                  <a:ext cx="13965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5611091" y="2061555"/>
                  <a:ext cx="9467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patients</a:t>
                  </a:r>
                  <a:endParaRPr lang="en-US" dirty="0"/>
                </a:p>
              </p:txBody>
            </p: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037513" y="2518756"/>
                  <a:ext cx="0" cy="12381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4545660" y="2842126"/>
                  <a:ext cx="4885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TFs</a:t>
                  </a:r>
                  <a:endParaRPr lang="en-US"/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8161" y="2430887"/>
                <a:ext cx="1524000" cy="5969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8161" y="3137823"/>
                <a:ext cx="1790700" cy="596900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621" y="4411749"/>
              <a:ext cx="2502806" cy="127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79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43927" y="558435"/>
            <a:ext cx="6234713" cy="4151990"/>
            <a:chOff x="1286201" y="365930"/>
            <a:chExt cx="6234713" cy="4151990"/>
          </a:xfrm>
        </p:grpSpPr>
        <p:grpSp>
          <p:nvGrpSpPr>
            <p:cNvPr id="15" name="Group 14"/>
            <p:cNvGrpSpPr/>
            <p:nvPr/>
          </p:nvGrpSpPr>
          <p:grpSpPr>
            <a:xfrm>
              <a:off x="1376136" y="365930"/>
              <a:ext cx="5537941" cy="3323755"/>
              <a:chOff x="1376136" y="365930"/>
              <a:chExt cx="5537941" cy="332375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74373" y="967875"/>
                <a:ext cx="4739704" cy="2721810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1376136" y="1074821"/>
                <a:ext cx="572980" cy="2350168"/>
                <a:chOff x="1376136" y="1074821"/>
                <a:chExt cx="572980" cy="2350168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H="1">
                  <a:off x="1933074" y="1074821"/>
                  <a:ext cx="16042" cy="23501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 rot="16200000">
                  <a:off x="691718" y="1836821"/>
                  <a:ext cx="17381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Gene Expression</a:t>
                  </a:r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403558" y="365930"/>
                <a:ext cx="2069431" cy="452217"/>
                <a:chOff x="4403558" y="365930"/>
                <a:chExt cx="2069431" cy="452217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4403558" y="810126"/>
                  <a:ext cx="2069431" cy="80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4446815" y="365930"/>
                  <a:ext cx="19829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TF regulation Score</a:t>
                  </a:r>
                  <a:endParaRPr lang="en-US"/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1286201" y="3953008"/>
              <a:ext cx="6234713" cy="564912"/>
              <a:chOff x="2085473" y="4217703"/>
              <a:chExt cx="6234713" cy="56491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5473" y="4217703"/>
                <a:ext cx="465222" cy="56491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71011" y="4331535"/>
                <a:ext cx="5649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Regulation score, not the expression level of TF1 to gene 1</a:t>
                </a: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8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597568"/>
            <a:ext cx="36576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5" y="-8823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8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70</Words>
  <Application>Microsoft Macintosh PowerPoint</Application>
  <PresentationFormat>Widescreen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24</cp:revision>
  <dcterms:created xsi:type="dcterms:W3CDTF">2017-03-21T14:47:52Z</dcterms:created>
  <dcterms:modified xsi:type="dcterms:W3CDTF">2017-04-12T20:00:36Z</dcterms:modified>
</cp:coreProperties>
</file>