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9" r:id="rId3"/>
    <p:sldId id="290" r:id="rId4"/>
    <p:sldId id="291" r:id="rId5"/>
    <p:sldId id="294" r:id="rId6"/>
    <p:sldId id="295" r:id="rId7"/>
    <p:sldId id="301" r:id="rId8"/>
    <p:sldId id="292" r:id="rId9"/>
    <p:sldId id="296" r:id="rId10"/>
    <p:sldId id="297" r:id="rId11"/>
    <p:sldId id="299" r:id="rId12"/>
    <p:sldId id="300" r:id="rId13"/>
    <p:sldId id="298" r:id="rId14"/>
    <p:sldId id="302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8AE065-93A1-B64B-A315-A8ED3B1B454C}" type="datetimeFigureOut">
              <a:rPr lang="en-US" smtClean="0"/>
              <a:t>3/30/17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7A546-F015-1040-AA29-9000E04D2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627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A8C37-E17E-E64F-B907-9A4FA819426D}" type="datetimeFigureOut">
              <a:rPr lang="en-US" smtClean="0"/>
              <a:t>3/30/17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BF640-BC10-FE4B-9E59-B8274888A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068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7BF640-BC10-FE4B-9E59-B8274888AEF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08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2DB3B-0537-9D44-B09C-246F9D0DC6A6}" type="datetime1">
              <a:rPr lang="en-US" smtClean="0"/>
              <a:t>3/30/17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53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8D0DB-477F-8C42-B362-1206F2E9B86B}" type="datetime1">
              <a:rPr lang="en-US" smtClean="0"/>
              <a:t>3/30/17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8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B6531-3057-D444-B026-CF1FDA0BBD1B}" type="datetime1">
              <a:rPr lang="en-US" smtClean="0"/>
              <a:t>3/30/17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3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7EF3-06E1-0C42-BF1E-BA2BE9FC72A5}" type="datetime1">
              <a:rPr lang="en-US" smtClean="0"/>
              <a:t>3/30/17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3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3C9B3-082E-0849-8F9B-FF8E64819E9E}" type="datetime1">
              <a:rPr lang="en-US" smtClean="0"/>
              <a:t>3/30/17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3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98C3-1E71-2A4E-92C7-EDBB795D7BE5}" type="datetime1">
              <a:rPr lang="en-US" smtClean="0"/>
              <a:t>3/30/17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94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BB7E7-783D-C64A-A456-20E79B6DCF60}" type="datetime1">
              <a:rPr lang="en-US" smtClean="0"/>
              <a:t>3/30/17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47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66B6-65A0-0243-99F4-88ECC120EF32}" type="datetime1">
              <a:rPr lang="en-US" smtClean="0"/>
              <a:t>3/30/17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9ECFB-CB15-3C45-8648-0C5D003C9F25}" type="datetime1">
              <a:rPr lang="en-US" smtClean="0"/>
              <a:t>3/30/17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0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40D6-9F41-264C-B6D0-C035B10D5495}" type="datetime1">
              <a:rPr lang="en-US" smtClean="0"/>
              <a:t>3/30/17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463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4FB6-AE4F-8849-8626-E886853104A7}" type="datetime1">
              <a:rPr lang="en-US" smtClean="0"/>
              <a:t>3/30/17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8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AAE97-134B-B44B-B927-2BA2392FAF06}" type="datetime1">
              <a:rPr lang="en-US" smtClean="0"/>
              <a:t>3/30/17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4EE77-8781-FC4A-A267-2535654AB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1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file:///\\localhost\Users\jinrui\Downloads\Document1!OLE_LINK1" TargetMode="External"/><Relationship Id="rId5" Type="http://schemas.openxmlformats.org/officeDocument/2006/relationships/image" Target="../media/image7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812" y="2099827"/>
            <a:ext cx="8687708" cy="1470025"/>
          </a:xfrm>
        </p:spPr>
        <p:txBody>
          <a:bodyPr/>
          <a:lstStyle/>
          <a:p>
            <a:r>
              <a:rPr lang="en-US" dirty="0" smtClean="0"/>
              <a:t>Using URL to access </a:t>
            </a:r>
            <a:r>
              <a:rPr lang="en-US" dirty="0" err="1" smtClean="0"/>
              <a:t>modERN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3-30-2017</a:t>
            </a:r>
          </a:p>
          <a:p>
            <a:r>
              <a:rPr lang="en-US" dirty="0" err="1" smtClean="0"/>
              <a:t>Jinrui</a:t>
            </a:r>
            <a:r>
              <a:rPr lang="en-US" dirty="0" smtClean="0"/>
              <a:t> Xu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1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5343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Get the peak files of </a:t>
            </a:r>
            <a:r>
              <a:rPr lang="en-US" dirty="0" smtClean="0"/>
              <a:t>the 23 TFs but not sox4</a:t>
            </a:r>
            <a:endParaRPr lang="en-US" dirty="0"/>
          </a:p>
          <a:p>
            <a:pPr lvl="1"/>
            <a:r>
              <a:rPr lang="en-US" dirty="0"/>
              <a:t>https://</a:t>
            </a:r>
            <a:r>
              <a:rPr lang="en-US" dirty="0" err="1"/>
              <a:t>www.encodeproject.org</a:t>
            </a:r>
            <a:r>
              <a:rPr lang="en-US" dirty="0"/>
              <a:t>/search/?type=</a:t>
            </a:r>
            <a:r>
              <a:rPr lang="en-US" dirty="0" err="1"/>
              <a:t>Experiment&amp;</a:t>
            </a:r>
            <a:r>
              <a:rPr lang="en-US" dirty="0" err="1">
                <a:solidFill>
                  <a:srgbClr val="0000FF"/>
                </a:solidFill>
              </a:rPr>
              <a:t>award.project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modERN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files.file_type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bed+narrowPeak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assembly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ce11</a:t>
            </a:r>
            <a:r>
              <a:rPr lang="en-US" dirty="0"/>
              <a:t>&amp;</a:t>
            </a:r>
            <a:r>
              <a:rPr lang="en-US" dirty="0">
                <a:solidFill>
                  <a:srgbClr val="0000FF"/>
                </a:solidFill>
              </a:rPr>
              <a:t>biosample_term_name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multi-cellular+organism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replicates.library.biosample.life_stage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L1+larva</a:t>
            </a:r>
            <a:r>
              <a:rPr lang="en-US" b="1" dirty="0">
                <a:solidFill>
                  <a:srgbClr val="FF0000"/>
                </a:solidFill>
              </a:rPr>
              <a:t>&amp;</a:t>
            </a:r>
            <a:r>
              <a:rPr lang="en-US" b="1" dirty="0" smtClean="0">
                <a:solidFill>
                  <a:srgbClr val="0000FF"/>
                </a:solidFill>
              </a:rPr>
              <a:t>searchTerm</a:t>
            </a:r>
            <a:r>
              <a:rPr lang="en-US" b="1" dirty="0" smtClean="0">
                <a:solidFill>
                  <a:srgbClr val="FF0000"/>
                </a:solidFill>
              </a:rPr>
              <a:t>=!sox-</a:t>
            </a:r>
            <a:r>
              <a:rPr lang="en-US" b="1" dirty="0">
                <a:solidFill>
                  <a:srgbClr val="FF0000"/>
                </a:solidFill>
              </a:rPr>
              <a:t>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86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565"/>
            <a:ext cx="8229600" cy="5936706"/>
          </a:xfrm>
        </p:spPr>
        <p:txBody>
          <a:bodyPr>
            <a:normAutofit/>
          </a:bodyPr>
          <a:lstStyle/>
          <a:p>
            <a:r>
              <a:rPr lang="en-US" dirty="0" smtClean="0"/>
              <a:t>If you just want to review the 24 TFs: replace the “search” in the basic link by “experiments”</a:t>
            </a:r>
            <a:endParaRPr lang="en-US" dirty="0"/>
          </a:p>
          <a:p>
            <a:pPr lvl="1"/>
            <a:r>
              <a:rPr lang="en-US" dirty="0"/>
              <a:t>https://</a:t>
            </a:r>
            <a:r>
              <a:rPr lang="en-US" dirty="0" err="1"/>
              <a:t>www.encodeproject.org</a:t>
            </a:r>
            <a:r>
              <a:rPr lang="en-US" dirty="0" smtClean="0"/>
              <a:t>/</a:t>
            </a:r>
            <a:r>
              <a:rPr lang="en-US" b="1" dirty="0" smtClean="0"/>
              <a:t>experiments</a:t>
            </a:r>
            <a:r>
              <a:rPr lang="en-US" dirty="0" smtClean="0"/>
              <a:t>/</a:t>
            </a:r>
            <a:r>
              <a:rPr lang="en-US" dirty="0"/>
              <a:t>?type=</a:t>
            </a:r>
            <a:r>
              <a:rPr lang="en-US" dirty="0" err="1"/>
              <a:t>Experiment&amp;</a:t>
            </a:r>
            <a:r>
              <a:rPr lang="en-US" dirty="0" err="1">
                <a:solidFill>
                  <a:srgbClr val="0000FF"/>
                </a:solidFill>
              </a:rPr>
              <a:t>award.project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modERN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files.file_type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bed+narrowPeak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assembly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ce11</a:t>
            </a:r>
            <a:r>
              <a:rPr lang="en-US" dirty="0"/>
              <a:t>&amp;</a:t>
            </a:r>
            <a:r>
              <a:rPr lang="en-US" dirty="0">
                <a:solidFill>
                  <a:srgbClr val="0000FF"/>
                </a:solidFill>
              </a:rPr>
              <a:t>biosample_term_name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multi-cellular+organism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replicates.library.biosample.life_stage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L1+</a:t>
            </a:r>
            <a:r>
              <a:rPr lang="en-US" dirty="0" smtClean="0">
                <a:solidFill>
                  <a:srgbClr val="FF0000"/>
                </a:solidFill>
              </a:rPr>
              <a:t>larva	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You will see the 24 TF experiments containing bed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3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keys and their values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699658"/>
              </p:ext>
            </p:extLst>
          </p:nvPr>
        </p:nvGraphicFramePr>
        <p:xfrm>
          <a:off x="457200" y="1614126"/>
          <a:ext cx="8222204" cy="4240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Document" r:id="rId4" imgW="5638800" imgH="2908300" progId="Word.Document.12">
                  <p:link updateAutomatic="1"/>
                </p:oleObj>
              </mc:Choice>
              <mc:Fallback>
                <p:oleObj name="Document" r:id="rId4" imgW="5638800" imgH="29083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614126"/>
                        <a:ext cx="8222204" cy="4240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980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</a:t>
            </a:r>
          </a:p>
          <a:p>
            <a:pPr lvl="1"/>
            <a:r>
              <a:rPr lang="en-US" dirty="0" smtClean="0"/>
              <a:t>Koon-</a:t>
            </a:r>
            <a:r>
              <a:rPr lang="en-US" dirty="0" err="1" smtClean="0"/>
              <a:t>Kiu</a:t>
            </a:r>
            <a:r>
              <a:rPr lang="en-US" dirty="0" smtClean="0"/>
              <a:t> Yan</a:t>
            </a:r>
          </a:p>
          <a:p>
            <a:pPr lvl="1"/>
            <a:r>
              <a:rPr lang="en-US" dirty="0" err="1" smtClean="0"/>
              <a:t>Donghoon</a:t>
            </a:r>
            <a:r>
              <a:rPr lang="en-US" dirty="0" smtClean="0"/>
              <a:t> Lee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9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568" y="1384923"/>
            <a:ext cx="4120936" cy="41132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12075" y="369854"/>
            <a:ext cx="431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significant peaks in fly and worm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158" y="1354290"/>
            <a:ext cx="4087194" cy="412546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44696" y="1074670"/>
            <a:ext cx="318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42120" y="1085888"/>
            <a:ext cx="1885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B, log10 scale of 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6568" y="5686213"/>
            <a:ext cx="8415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 &lt; 0.05 indicates % of peak lost due to mock IP in fly is significantly larger than in worm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05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8051"/>
            <a:ext cx="8229600" cy="4525963"/>
          </a:xfrm>
        </p:spPr>
        <p:txBody>
          <a:bodyPr/>
          <a:lstStyle/>
          <a:p>
            <a:r>
              <a:rPr lang="en-US" dirty="0" smtClean="0"/>
              <a:t>Why URL</a:t>
            </a:r>
          </a:p>
          <a:p>
            <a:pPr lvl="1"/>
            <a:r>
              <a:rPr lang="en-US" dirty="0" smtClean="0"/>
              <a:t>quick and precise, but difficult to be created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make it easier, we can use the DCC browser to generate a basic URL, then modify it slightly to access various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8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.g. we want the peak files of some TFs</a:t>
            </a:r>
          </a:p>
          <a:p>
            <a:pPr lvl="1"/>
            <a:r>
              <a:rPr lang="en-US" dirty="0" smtClean="0"/>
              <a:t>TFs of worm</a:t>
            </a:r>
          </a:p>
          <a:p>
            <a:pPr lvl="1"/>
            <a:r>
              <a:rPr lang="en-US" dirty="0"/>
              <a:t>L1 Larva </a:t>
            </a:r>
            <a:r>
              <a:rPr lang="en-US" dirty="0" smtClean="0"/>
              <a:t>stage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enome </a:t>
            </a:r>
            <a:r>
              <a:rPr lang="en-US" dirty="0"/>
              <a:t>version ce11 </a:t>
            </a:r>
          </a:p>
          <a:p>
            <a:pPr lvl="1"/>
            <a:r>
              <a:rPr lang="en-US" dirty="0" err="1" smtClean="0"/>
              <a:t>ChIP-seq</a:t>
            </a:r>
            <a:r>
              <a:rPr lang="en-US" dirty="0" smtClean="0"/>
              <a:t> experiments</a:t>
            </a:r>
            <a:endParaRPr lang="en-US" dirty="0"/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modERN</a:t>
            </a:r>
            <a:r>
              <a:rPr lang="en-US" dirty="0" smtClean="0"/>
              <a:t> project </a:t>
            </a:r>
          </a:p>
          <a:p>
            <a:pPr lvl="1"/>
            <a:r>
              <a:rPr lang="en-US" dirty="0" smtClean="0"/>
              <a:t>file format is *.bed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36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914"/>
            <a:ext cx="8229600" cy="4525963"/>
          </a:xfrm>
        </p:spPr>
        <p:txBody>
          <a:bodyPr/>
          <a:lstStyle/>
          <a:p>
            <a:r>
              <a:rPr lang="en-US" dirty="0" smtClean="0"/>
              <a:t>Use DCC browser to get the basic URL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43" y="622300"/>
            <a:ext cx="4800600" cy="3378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89473"/>
            <a:ext cx="6297366" cy="30842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72527" y="4381230"/>
            <a:ext cx="3987800" cy="20447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69543" y="701928"/>
            <a:ext cx="132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WebPage1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172527" y="3420141"/>
            <a:ext cx="132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WebPage2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885586" y="4011898"/>
            <a:ext cx="132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WebPage3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61080" y="5987018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Totally 24 TFs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58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URL of WebPage3</a:t>
            </a:r>
          </a:p>
          <a:p>
            <a:pPr lvl="1"/>
            <a:r>
              <a:rPr lang="en-US" dirty="0" smtClean="0"/>
              <a:t>https://</a:t>
            </a:r>
            <a:r>
              <a:rPr lang="en-US" dirty="0" err="1" smtClean="0"/>
              <a:t>www.encodeproject.org</a:t>
            </a:r>
            <a:r>
              <a:rPr lang="en-US" dirty="0" smtClean="0"/>
              <a:t>/search/?type=</a:t>
            </a:r>
            <a:r>
              <a:rPr lang="en-US" dirty="0" err="1" smtClean="0"/>
              <a:t>Experiment&amp;</a:t>
            </a:r>
            <a:r>
              <a:rPr lang="en-US" dirty="0" err="1" smtClean="0">
                <a:solidFill>
                  <a:srgbClr val="0000FF"/>
                </a:solidFill>
              </a:rPr>
              <a:t>award.project</a:t>
            </a:r>
            <a:r>
              <a:rPr lang="en-US" dirty="0" smtClean="0"/>
              <a:t>=</a:t>
            </a:r>
            <a:r>
              <a:rPr lang="en-US" dirty="0" err="1" smtClean="0">
                <a:solidFill>
                  <a:srgbClr val="FF0000"/>
                </a:solidFill>
              </a:rPr>
              <a:t>modERN</a:t>
            </a:r>
            <a:r>
              <a:rPr lang="en-US" dirty="0" err="1" smtClean="0"/>
              <a:t>&amp;</a:t>
            </a:r>
            <a:r>
              <a:rPr lang="en-US" dirty="0" err="1" smtClean="0">
                <a:solidFill>
                  <a:srgbClr val="0000FF"/>
                </a:solidFill>
              </a:rPr>
              <a:t>assay_title</a:t>
            </a:r>
            <a:r>
              <a:rPr lang="en-US" dirty="0" smtClean="0"/>
              <a:t>=</a:t>
            </a:r>
            <a:r>
              <a:rPr lang="en-US" dirty="0" err="1" smtClean="0">
                <a:solidFill>
                  <a:srgbClr val="FF0000"/>
                </a:solidFill>
              </a:rPr>
              <a:t>ChIP-seq</a:t>
            </a:r>
            <a:r>
              <a:rPr lang="en-US" dirty="0" err="1" smtClean="0"/>
              <a:t>&amp;</a:t>
            </a:r>
            <a:r>
              <a:rPr lang="en-US" dirty="0" err="1" smtClean="0">
                <a:solidFill>
                  <a:srgbClr val="0000FF"/>
                </a:solidFill>
              </a:rPr>
              <a:t>files.file_type</a:t>
            </a:r>
            <a:r>
              <a:rPr lang="en-US" dirty="0" smtClean="0"/>
              <a:t>=</a:t>
            </a:r>
            <a:r>
              <a:rPr lang="en-US" dirty="0" err="1" smtClean="0">
                <a:solidFill>
                  <a:srgbClr val="FF0000"/>
                </a:solidFill>
              </a:rPr>
              <a:t>bed+narrowPeak</a:t>
            </a:r>
            <a:r>
              <a:rPr lang="en-US" dirty="0" err="1" smtClean="0"/>
              <a:t>&amp;</a:t>
            </a:r>
            <a:r>
              <a:rPr lang="en-US" dirty="0" err="1" smtClean="0">
                <a:solidFill>
                  <a:srgbClr val="0000FF"/>
                </a:solidFill>
              </a:rPr>
              <a:t>assembly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ce11</a:t>
            </a:r>
            <a:r>
              <a:rPr lang="en-US" dirty="0" smtClean="0"/>
              <a:t>&amp;</a:t>
            </a:r>
            <a:r>
              <a:rPr lang="en-US" dirty="0" smtClean="0">
                <a:solidFill>
                  <a:srgbClr val="0000FF"/>
                </a:solidFill>
              </a:rPr>
              <a:t>biosample_term_name</a:t>
            </a:r>
            <a:r>
              <a:rPr lang="en-US" dirty="0" smtClean="0"/>
              <a:t>=</a:t>
            </a:r>
            <a:r>
              <a:rPr lang="en-US" dirty="0" err="1" smtClean="0">
                <a:solidFill>
                  <a:srgbClr val="FF0000"/>
                </a:solidFill>
              </a:rPr>
              <a:t>multi-cellular+organism</a:t>
            </a:r>
            <a:r>
              <a:rPr lang="en-US" dirty="0" err="1" smtClean="0"/>
              <a:t>&amp;</a:t>
            </a:r>
            <a:r>
              <a:rPr lang="en-US" dirty="0" err="1" smtClean="0">
                <a:solidFill>
                  <a:srgbClr val="0000FF"/>
                </a:solidFill>
              </a:rPr>
              <a:t>assay_title</a:t>
            </a:r>
            <a:r>
              <a:rPr lang="en-US" dirty="0" smtClean="0"/>
              <a:t>=</a:t>
            </a:r>
            <a:r>
              <a:rPr lang="en-US" dirty="0" err="1" smtClean="0">
                <a:solidFill>
                  <a:srgbClr val="FF0000"/>
                </a:solidFill>
              </a:rPr>
              <a:t>ChIP-seq</a:t>
            </a:r>
            <a:r>
              <a:rPr lang="en-US" dirty="0" err="1" smtClean="0"/>
              <a:t>&amp;</a:t>
            </a:r>
            <a:r>
              <a:rPr lang="en-US" dirty="0" err="1" smtClean="0">
                <a:solidFill>
                  <a:srgbClr val="0000FF"/>
                </a:solidFill>
              </a:rPr>
              <a:t>replicates.library.biosample.life_stage</a:t>
            </a:r>
            <a:r>
              <a:rPr lang="en-US" dirty="0" smtClean="0"/>
              <a:t>=</a:t>
            </a:r>
            <a:r>
              <a:rPr lang="en-US" dirty="0" smtClean="0">
                <a:solidFill>
                  <a:srgbClr val="FF0000"/>
                </a:solidFill>
              </a:rPr>
              <a:t>L1+larva</a:t>
            </a:r>
          </a:p>
          <a:p>
            <a:endParaRPr lang="en-US" dirty="0" smtClean="0"/>
          </a:p>
          <a:p>
            <a:r>
              <a:rPr lang="en-US" dirty="0" smtClean="0"/>
              <a:t>With this URL, you can bulk download peak files and annotation of all the 24 TFs, then (program to) parse the annotation to focus on some interesting TFs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941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286" y="1034143"/>
            <a:ext cx="3937000" cy="1181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839" y="2802019"/>
            <a:ext cx="6742360" cy="278133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818" y="76260"/>
            <a:ext cx="4227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</a:t>
            </a:r>
            <a:r>
              <a:rPr lang="en-US" b="1" dirty="0" smtClean="0"/>
              <a:t>ownloading the bed files of all the 24 TFs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7839" y="664811"/>
            <a:ext cx="6300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Step1: Click “Download” in the WebPapge3, a window will pop up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7839" y="2399909"/>
            <a:ext cx="764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Step2: In the pop-up window, click “Download” to have a </a:t>
            </a:r>
            <a:r>
              <a:rPr lang="en-US" dirty="0" err="1" smtClean="0"/>
              <a:t>files.txt</a:t>
            </a:r>
            <a:r>
              <a:rPr lang="en-US" dirty="0" smtClean="0"/>
              <a:t> contains URLs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8981" y="5987018"/>
            <a:ext cx="73749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Step3: In a </a:t>
            </a:r>
            <a:r>
              <a:rPr lang="en-US" dirty="0"/>
              <a:t>L</a:t>
            </a:r>
            <a:r>
              <a:rPr lang="en-US" dirty="0" smtClean="0"/>
              <a:t>inux terminal, run the command “</a:t>
            </a:r>
            <a:r>
              <a:rPr lang="en-US" dirty="0" err="1" smtClean="0"/>
              <a:t>xargs</a:t>
            </a:r>
            <a:r>
              <a:rPr lang="en-US" dirty="0" smtClean="0"/>
              <a:t> </a:t>
            </a:r>
            <a:r>
              <a:rPr lang="en-US" dirty="0"/>
              <a:t>–n 1 curl -0 –L &lt; </a:t>
            </a:r>
            <a:r>
              <a:rPr lang="en-US" dirty="0" err="1" smtClean="0"/>
              <a:t>files.txt</a:t>
            </a:r>
            <a:r>
              <a:rPr lang="en-US" dirty="0" smtClean="0"/>
              <a:t>”,</a:t>
            </a:r>
          </a:p>
          <a:p>
            <a:r>
              <a:rPr lang="en-US" dirty="0"/>
              <a:t> </a:t>
            </a:r>
            <a:r>
              <a:rPr lang="en-US" dirty="0" smtClean="0"/>
              <a:t>           to download all bed files and an annotation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322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6486"/>
            <a:ext cx="8229600" cy="4525963"/>
          </a:xfrm>
        </p:spPr>
        <p:txBody>
          <a:bodyPr/>
          <a:lstStyle/>
          <a:p>
            <a:r>
              <a:rPr lang="en-US" dirty="0" smtClean="0"/>
              <a:t>The annotation file can be read in excel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487" y="1186541"/>
            <a:ext cx="7287986" cy="2957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4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57" y="365125"/>
            <a:ext cx="8686800" cy="635635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If we are interested in only one or several TFs from time to time</a:t>
            </a:r>
          </a:p>
          <a:p>
            <a:pPr lvl="1"/>
            <a:r>
              <a:rPr lang="en-US" dirty="0" smtClean="0"/>
              <a:t>Basic URL + modification. It can save you whole bunch of </a:t>
            </a:r>
            <a:r>
              <a:rPr lang="en-US" dirty="0" err="1" smtClean="0"/>
              <a:t>clickings</a:t>
            </a:r>
            <a:endParaRPr lang="en-US" dirty="0" smtClean="0"/>
          </a:p>
          <a:p>
            <a:r>
              <a:rPr lang="en-US" dirty="0" smtClean="0"/>
              <a:t>E.g. get the peak files of sox-4.</a:t>
            </a:r>
          </a:p>
          <a:p>
            <a:pPr lvl="1"/>
            <a:r>
              <a:rPr lang="en-US" dirty="0" smtClean="0"/>
              <a:t>In DCC, sox-4 is labeled as eGFP-sox-4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/>
              <a:t>Basic URL + </a:t>
            </a:r>
            <a:r>
              <a:rPr lang="en-US" b="1" dirty="0">
                <a:solidFill>
                  <a:srgbClr val="0000FF"/>
                </a:solidFill>
              </a:rPr>
              <a:t>&amp;</a:t>
            </a:r>
            <a:r>
              <a:rPr lang="en-US" b="1" dirty="0" err="1">
                <a:solidFill>
                  <a:srgbClr val="0000FF"/>
                </a:solidFill>
              </a:rPr>
              <a:t>target.label</a:t>
            </a:r>
            <a:r>
              <a:rPr lang="en-US" b="1" dirty="0">
                <a:solidFill>
                  <a:srgbClr val="FF0000"/>
                </a:solidFill>
              </a:rPr>
              <a:t>=eGFP-sox-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000000"/>
                </a:solidFill>
              </a:rPr>
              <a:t>=&gt;</a:t>
            </a:r>
            <a:endParaRPr lang="en-US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 smtClean="0"/>
              <a:t>www.encodeproject.org</a:t>
            </a:r>
            <a:r>
              <a:rPr lang="en-US" dirty="0"/>
              <a:t>/search/?type=</a:t>
            </a:r>
            <a:r>
              <a:rPr lang="en-US" dirty="0" err="1"/>
              <a:t>Experiment&amp;</a:t>
            </a:r>
            <a:r>
              <a:rPr lang="en-US" dirty="0" err="1">
                <a:solidFill>
                  <a:srgbClr val="0000FF"/>
                </a:solidFill>
              </a:rPr>
              <a:t>award.project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modERN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files.file_type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bed+narrowPeak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assembly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ce11</a:t>
            </a:r>
            <a:r>
              <a:rPr lang="en-US" dirty="0"/>
              <a:t>&amp;</a:t>
            </a:r>
            <a:r>
              <a:rPr lang="en-US" dirty="0">
                <a:solidFill>
                  <a:srgbClr val="0000FF"/>
                </a:solidFill>
              </a:rPr>
              <a:t>biosample_term_name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multi-cellular+organism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replicates.library.biosample.life_stage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L1+</a:t>
            </a:r>
            <a:r>
              <a:rPr lang="en-US" dirty="0" smtClean="0">
                <a:solidFill>
                  <a:srgbClr val="FF0000"/>
                </a:solidFill>
              </a:rPr>
              <a:t>larva</a:t>
            </a:r>
            <a:r>
              <a:rPr lang="en-US" b="1" dirty="0" smtClean="0">
                <a:solidFill>
                  <a:srgbClr val="0000FF"/>
                </a:solidFill>
              </a:rPr>
              <a:t>&amp;target.label</a:t>
            </a:r>
            <a:r>
              <a:rPr lang="en-US" b="1" dirty="0" smtClean="0">
                <a:solidFill>
                  <a:srgbClr val="FF0000"/>
                </a:solidFill>
              </a:rPr>
              <a:t>=eGFP-sox-4</a:t>
            </a:r>
          </a:p>
          <a:p>
            <a:pPr marL="457200" lvl="1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Knowing only sox-4 or sox rather than the DCC label (eGFP-sox-4)</a:t>
            </a:r>
          </a:p>
          <a:p>
            <a:pPr marL="457200" lvl="1" indent="0">
              <a:buNone/>
            </a:pPr>
            <a:r>
              <a:rPr lang="en-US" dirty="0" smtClean="0"/>
              <a:t>	Basic URL + </a:t>
            </a:r>
            <a:r>
              <a:rPr lang="en-US" b="1" dirty="0">
                <a:solidFill>
                  <a:srgbClr val="0000FF"/>
                </a:solidFill>
              </a:rPr>
              <a:t>&amp;</a:t>
            </a:r>
            <a:r>
              <a:rPr lang="en-US" b="1" dirty="0" err="1">
                <a:solidFill>
                  <a:srgbClr val="0000FF"/>
                </a:solidFill>
              </a:rPr>
              <a:t>searchTerm</a:t>
            </a:r>
            <a:r>
              <a:rPr lang="en-US" b="1" dirty="0">
                <a:solidFill>
                  <a:srgbClr val="FF0000"/>
                </a:solidFill>
              </a:rPr>
              <a:t>=sox-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=&gt;</a:t>
            </a:r>
          </a:p>
          <a:p>
            <a:pPr marL="457200" lvl="1" indent="0">
              <a:buNone/>
            </a:pPr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www.encodeproject.org</a:t>
            </a:r>
            <a:r>
              <a:rPr lang="en-US" dirty="0"/>
              <a:t>/search/?type=</a:t>
            </a:r>
            <a:r>
              <a:rPr lang="en-US" dirty="0" err="1"/>
              <a:t>Experiment&amp;</a:t>
            </a:r>
            <a:r>
              <a:rPr lang="en-US" dirty="0" err="1">
                <a:solidFill>
                  <a:srgbClr val="0000FF"/>
                </a:solidFill>
              </a:rPr>
              <a:t>award.project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modERN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files.file_type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bed+narrowPeak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assembly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ce11</a:t>
            </a:r>
            <a:r>
              <a:rPr lang="en-US" dirty="0"/>
              <a:t>&amp;</a:t>
            </a:r>
            <a:r>
              <a:rPr lang="en-US" dirty="0">
                <a:solidFill>
                  <a:srgbClr val="0000FF"/>
                </a:solidFill>
              </a:rPr>
              <a:t>biosample_term_name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multi-cellular+organism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replicates.library.biosample.life_stage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L1+larva</a:t>
            </a:r>
            <a:r>
              <a:rPr lang="en-US" b="1" dirty="0" smtClean="0">
                <a:solidFill>
                  <a:srgbClr val="0000FF"/>
                </a:solidFill>
              </a:rPr>
              <a:t>&amp;searchTerm</a:t>
            </a:r>
            <a:r>
              <a:rPr lang="en-US" b="1" dirty="0" smtClean="0">
                <a:solidFill>
                  <a:srgbClr val="FF0000"/>
                </a:solidFill>
              </a:rPr>
              <a:t>=sox</a:t>
            </a:r>
            <a:r>
              <a:rPr lang="en-US" b="1" dirty="0">
                <a:solidFill>
                  <a:srgbClr val="FF0000"/>
                </a:solidFill>
              </a:rPr>
              <a:t>-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7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905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E.g. </a:t>
            </a:r>
            <a:r>
              <a:rPr lang="en-US" dirty="0"/>
              <a:t>g</a:t>
            </a:r>
            <a:r>
              <a:rPr lang="en-US" dirty="0" smtClean="0"/>
              <a:t>et </a:t>
            </a:r>
            <a:r>
              <a:rPr lang="en-US" dirty="0"/>
              <a:t>the peak files of sox4, fkh-</a:t>
            </a:r>
            <a:r>
              <a:rPr lang="en-US" dirty="0" smtClean="0"/>
              <a:t>8</a:t>
            </a:r>
            <a:r>
              <a:rPr lang="en-US" dirty="0"/>
              <a:t> </a:t>
            </a:r>
            <a:r>
              <a:rPr lang="en-US" dirty="0" smtClean="0"/>
              <a:t>and ceh-85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err="1"/>
              <a:t>www.encodeproject.org</a:t>
            </a:r>
            <a:r>
              <a:rPr lang="en-US" dirty="0"/>
              <a:t>/search/?type=</a:t>
            </a:r>
            <a:r>
              <a:rPr lang="en-US" dirty="0" err="1"/>
              <a:t>Experiment&amp;</a:t>
            </a:r>
            <a:r>
              <a:rPr lang="en-US" dirty="0" err="1">
                <a:solidFill>
                  <a:srgbClr val="0000FF"/>
                </a:solidFill>
              </a:rPr>
              <a:t>award.project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modERN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files.file_type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bed+narrowPeak</a:t>
            </a:r>
            <a:r>
              <a:rPr lang="en-US" dirty="0" err="1"/>
              <a:t>&amp;</a:t>
            </a:r>
            <a:r>
              <a:rPr lang="en-US" dirty="0" err="1" smtClean="0">
                <a:solidFill>
                  <a:srgbClr val="0000FF"/>
                </a:solidFill>
              </a:rPr>
              <a:t>assembly</a:t>
            </a:r>
            <a:r>
              <a:rPr lang="en-US" dirty="0" smtClean="0"/>
              <a:t>=</a:t>
            </a:r>
            <a:r>
              <a:rPr lang="en-US" dirty="0">
                <a:solidFill>
                  <a:srgbClr val="FF0000"/>
                </a:solidFill>
              </a:rPr>
              <a:t>ce11</a:t>
            </a:r>
            <a:r>
              <a:rPr lang="en-US" dirty="0"/>
              <a:t>&amp;</a:t>
            </a:r>
            <a:r>
              <a:rPr lang="en-US" dirty="0">
                <a:solidFill>
                  <a:srgbClr val="0000FF"/>
                </a:solidFill>
              </a:rPr>
              <a:t>biosample_term_name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multi-cellular+organism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assay_title</a:t>
            </a:r>
            <a:r>
              <a:rPr lang="en-US" dirty="0"/>
              <a:t>=</a:t>
            </a:r>
            <a:r>
              <a:rPr lang="en-US" dirty="0" err="1">
                <a:solidFill>
                  <a:srgbClr val="FF0000"/>
                </a:solidFill>
              </a:rPr>
              <a:t>ChIP-seq</a:t>
            </a:r>
            <a:r>
              <a:rPr lang="en-US" dirty="0" err="1"/>
              <a:t>&amp;</a:t>
            </a:r>
            <a:r>
              <a:rPr lang="en-US" dirty="0" err="1">
                <a:solidFill>
                  <a:srgbClr val="0000FF"/>
                </a:solidFill>
              </a:rPr>
              <a:t>replicates.library.biosample.life_stage</a:t>
            </a:r>
            <a:r>
              <a:rPr lang="en-US" dirty="0"/>
              <a:t>=</a:t>
            </a:r>
            <a:r>
              <a:rPr lang="en-US" dirty="0">
                <a:solidFill>
                  <a:srgbClr val="FF0000"/>
                </a:solidFill>
              </a:rPr>
              <a:t>L1+larva</a:t>
            </a:r>
            <a:r>
              <a:rPr lang="en-US" b="1" dirty="0">
                <a:solidFill>
                  <a:srgbClr val="FF0000"/>
                </a:solidFill>
              </a:rPr>
              <a:t>&amp;</a:t>
            </a:r>
            <a:r>
              <a:rPr lang="en-US" b="1" dirty="0" smtClean="0">
                <a:solidFill>
                  <a:srgbClr val="0000FF"/>
                </a:solidFill>
              </a:rPr>
              <a:t>searchTerm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>
                <a:solidFill>
                  <a:srgbClr val="FF0000"/>
                </a:solidFill>
              </a:rPr>
              <a:t>sox-</a:t>
            </a:r>
            <a:r>
              <a:rPr lang="en-US" b="1" dirty="0" smtClean="0">
                <a:solidFill>
                  <a:srgbClr val="FF0000"/>
                </a:solidFill>
              </a:rPr>
              <a:t>4+OR+</a:t>
            </a:r>
            <a:r>
              <a:rPr lang="en-US" b="1" dirty="0">
                <a:solidFill>
                  <a:srgbClr val="FF0000"/>
                </a:solidFill>
              </a:rPr>
              <a:t>fkh-</a:t>
            </a:r>
            <a:r>
              <a:rPr lang="en-US" b="1" dirty="0" smtClean="0">
                <a:solidFill>
                  <a:srgbClr val="FF0000"/>
                </a:solidFill>
              </a:rPr>
              <a:t>8+OR+ceh-85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4EE77-8781-FC4A-A267-2535654AB0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4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613</Words>
  <Application>Microsoft Macintosh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\\localhost\Users\jinrui\Downloads\Document1!OLE_LINK1</vt:lpstr>
      <vt:lpstr>Using URL to access modERN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Useful keys and their values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URL to access modERN data</dc:title>
  <dc:creator>Jin-rui Xu</dc:creator>
  <cp:lastModifiedBy>Jin-rui Xu</cp:lastModifiedBy>
  <cp:revision>184</cp:revision>
  <dcterms:created xsi:type="dcterms:W3CDTF">2017-03-27T12:34:00Z</dcterms:created>
  <dcterms:modified xsi:type="dcterms:W3CDTF">2017-03-30T16:38:01Z</dcterms:modified>
</cp:coreProperties>
</file>