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8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4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9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5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9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6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5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2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A52A-FAB4-4827-A06C-3CCD2B538739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40AD-816F-48DC-AE0A-D33DE1F45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9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>
            <a:spLocks noChangeArrowheads="1"/>
          </p:cNvSpPr>
          <p:nvPr/>
        </p:nvSpPr>
        <p:spPr bwMode="auto">
          <a:xfrm>
            <a:off x="3215460" y="901497"/>
            <a:ext cx="2243286" cy="77647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Genome Sequencing Program</a:t>
            </a:r>
            <a:endParaRPr lang="en-US" altLang="en-US" sz="1350" dirty="0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endCxn id="40" idx="0"/>
          </p:cNvCxnSpPr>
          <p:nvPr/>
        </p:nvCxnSpPr>
        <p:spPr>
          <a:xfrm flipH="1">
            <a:off x="4321835" y="1687782"/>
            <a:ext cx="408" cy="532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689639" y="2220028"/>
            <a:ext cx="1264392" cy="3829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CMG</a:t>
            </a:r>
            <a:endParaRPr lang="en-US" sz="9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321975" y="2611914"/>
            <a:ext cx="0" cy="214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1" idx="2"/>
          </p:cNvCxnSpPr>
          <p:nvPr/>
        </p:nvCxnSpPr>
        <p:spPr>
          <a:xfrm>
            <a:off x="4335872" y="3187924"/>
            <a:ext cx="0" cy="39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82801" y="3566335"/>
            <a:ext cx="2425442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614172" y="3575242"/>
            <a:ext cx="0" cy="133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33" idx="0"/>
          </p:cNvCxnSpPr>
          <p:nvPr/>
        </p:nvCxnSpPr>
        <p:spPr>
          <a:xfrm>
            <a:off x="4339096" y="3569323"/>
            <a:ext cx="268" cy="137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173893" y="3566336"/>
            <a:ext cx="0" cy="133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024334" y="4868244"/>
            <a:ext cx="4812403" cy="815816"/>
            <a:chOff x="746125" y="6089823"/>
            <a:chExt cx="6305550" cy="1239347"/>
          </a:xfrm>
        </p:grpSpPr>
        <p:sp>
          <p:nvSpPr>
            <p:cNvPr id="66" name="Text Box 55"/>
            <p:cNvSpPr txBox="1"/>
            <p:nvPr/>
          </p:nvSpPr>
          <p:spPr>
            <a:xfrm>
              <a:off x="746125" y="6089823"/>
              <a:ext cx="6305550" cy="123934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825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825" b="1" u="sng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Key</a:t>
              </a:r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endParaRPr lang="en-US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= Science WG	           = Project Management WG	        = Data Management WG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15531" y="6677990"/>
              <a:ext cx="552450" cy="2857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382635" y="6677989"/>
              <a:ext cx="552449" cy="2857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45593" y="6700896"/>
              <a:ext cx="552450" cy="2857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846125" y="2819818"/>
            <a:ext cx="979494" cy="3681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Steering Committee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694848" y="3706392"/>
            <a:ext cx="979494" cy="3681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Unsolved Cases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849616" y="3706444"/>
            <a:ext cx="979494" cy="368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 Analysis/ Data Release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04384" y="3701962"/>
            <a:ext cx="979494" cy="368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Progress Reporting</a:t>
            </a:r>
            <a:endParaRPr lang="en-US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Kevin (NIH/NHGRI) [C]</dc:creator>
  <cp:lastModifiedBy>Lee, Kevin (NIH/NHGRI) [C]</cp:lastModifiedBy>
  <cp:revision>11</cp:revision>
  <cp:lastPrinted>2017-02-16T16:51:48Z</cp:lastPrinted>
  <dcterms:created xsi:type="dcterms:W3CDTF">2017-02-16T16:04:21Z</dcterms:created>
  <dcterms:modified xsi:type="dcterms:W3CDTF">2017-03-22T18:43:55Z</dcterms:modified>
</cp:coreProperties>
</file>