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52A8C-04F8-504B-A949-C8A3AC450F84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15287-67A6-324E-9C1E-CC8666E48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2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</a:p>
          <a:p>
            <a:r>
              <a:rPr lang="en-US" dirty="0" smtClean="0"/>
              <a:t>288</a:t>
            </a:r>
          </a:p>
          <a:p>
            <a:r>
              <a:rPr lang="en-US" dirty="0" smtClean="0"/>
              <a:t>10 reference tissue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5287-67A6-324E-9C1E-CC8666E480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76C7-F7DF-5546-9B47-6161EB30458C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DE28-068F-9D4D-A0F0-EDB743C337E2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0A93-EA8B-B34C-8887-56DC3B4C3219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7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27B7-4921-3B49-9F83-60188C15C714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D8A4-E7E4-CF4A-A22D-785B067A9F9A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2FC0-7205-F742-BDA0-263072BDC3E2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9161-4053-E04E-8C0C-B9E9042FE1A5}" type="datetime1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F2D3-D9FF-C74B-B06B-9C3BC881F2C2}" type="datetime1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4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78FC-07C4-784C-9595-CFC520251922}" type="datetime1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208F-AF27-CC49-B409-5F8EA1A4DDD5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4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6CEE-786D-7A48-BF0C-2CE4883A4C89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E355-B583-C44A-AC17-79D465FDD520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1A21-813D-4444-A826-3807A0C6F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Yale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ChIP-seq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updates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Gerstein Lab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03/22/2017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320504"/>
              </p:ext>
            </p:extLst>
          </p:nvPr>
        </p:nvGraphicFramePr>
        <p:xfrm>
          <a:off x="838199" y="1206502"/>
          <a:ext cx="10515601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752"/>
                <a:gridCol w="2571245"/>
                <a:gridCol w="46106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Study Name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Samples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Status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Yale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-ASD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36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Finished processing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and compared with UMASS results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UCLA-ASD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285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Received the hard drive from Singapore, data uploaded to our new cluster,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fastq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files organized according to metadata, start processing next week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Yale-</a:t>
                      </a:r>
                      <a:r>
                        <a:rPr lang="en-US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ipsc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124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Got corrected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sample ID, will start </a:t>
                      </a:r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processing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Reference tissue (</a:t>
                      </a:r>
                      <a:r>
                        <a:rPr lang="en-US" b="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Sestan</a:t>
                      </a:r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lab at Yale)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23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Finished</a:t>
                      </a:r>
                      <a:r>
                        <a:rPr lang="en-US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processing</a:t>
                      </a: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1A21-813D-4444-A826-3807A0C6F5C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5029"/>
            <a:ext cx="10058400" cy="6211321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1134533" y="626533"/>
            <a:ext cx="160867" cy="28278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119187" y="3491441"/>
            <a:ext cx="160867" cy="28278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" y="1843088"/>
            <a:ext cx="791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Yale site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5740" y="4481513"/>
            <a:ext cx="94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Umass</a:t>
            </a:r>
            <a:endParaRPr lang="en-US" dirty="0" smtClean="0"/>
          </a:p>
          <a:p>
            <a:pPr algn="ctr"/>
            <a:r>
              <a:rPr lang="en-US" dirty="0" smtClean="0"/>
              <a:t>site</a:t>
            </a:r>
            <a:endParaRPr lang="en-US" dirty="0"/>
          </a:p>
        </p:txBody>
      </p:sp>
      <p:cxnSp>
        <p:nvCxnSpPr>
          <p:cNvPr id="12" name="Curved Connector 11"/>
          <p:cNvCxnSpPr/>
          <p:nvPr/>
        </p:nvCxnSpPr>
        <p:spPr>
          <a:xfrm rot="16200000" flipH="1">
            <a:off x="7751765" y="2606676"/>
            <a:ext cx="2763834" cy="793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37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80</Words>
  <Application>Microsoft Macintosh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Yale ChIP-seq updates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ChIP-seq updates</dc:title>
  <dc:creator>Microsoft Office User</dc:creator>
  <cp:lastModifiedBy>Prashant Emani</cp:lastModifiedBy>
  <cp:revision>27</cp:revision>
  <dcterms:created xsi:type="dcterms:W3CDTF">2017-03-10T00:35:06Z</dcterms:created>
  <dcterms:modified xsi:type="dcterms:W3CDTF">2017-03-29T00:11:19Z</dcterms:modified>
</cp:coreProperties>
</file>