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18"/>
  </p:normalViewPr>
  <p:slideViewPr>
    <p:cSldViewPr snapToGrid="0" snapToObjects="1">
      <p:cViewPr varScale="1">
        <p:scale>
          <a:sx n="92" d="100"/>
          <a:sy n="92" d="100"/>
        </p:scale>
        <p:origin x="7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752A8C-04F8-504B-A949-C8A3AC450F84}" type="datetimeFigureOut">
              <a:rPr lang="en-US" smtClean="0"/>
              <a:t>3/28/17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15287-67A6-324E-9C1E-CC8666E48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626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18</a:t>
            </a:r>
          </a:p>
          <a:p>
            <a:r>
              <a:rPr lang="en-US" dirty="0" smtClean="0"/>
              <a:t>288</a:t>
            </a:r>
          </a:p>
          <a:p>
            <a:r>
              <a:rPr lang="en-US" dirty="0" smtClean="0"/>
              <a:t>10 reference tissue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15287-67A6-324E-9C1E-CC8666E4809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096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76C7-F7DF-5546-9B47-6161EB30458C}" type="datetime1">
              <a:rPr lang="en-US" smtClean="0"/>
              <a:t>3/28/17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C1A21-813D-4444-A826-3807A0C6F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934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FDE28-068F-9D4D-A0F0-EDB743C337E2}" type="datetime1">
              <a:rPr lang="en-US" smtClean="0"/>
              <a:t>3/28/17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C1A21-813D-4444-A826-3807A0C6F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074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00A93-EA8B-B34C-8887-56DC3B4C3219}" type="datetime1">
              <a:rPr lang="en-US" smtClean="0"/>
              <a:t>3/28/17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C1A21-813D-4444-A826-3807A0C6F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778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327B7-4921-3B49-9F83-60188C15C714}" type="datetime1">
              <a:rPr lang="en-US" smtClean="0"/>
              <a:t>3/28/17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C1A21-813D-4444-A826-3807A0C6F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89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DD8A4-E7E4-CF4A-A22D-785B067A9F9A}" type="datetime1">
              <a:rPr lang="en-US" smtClean="0"/>
              <a:t>3/28/17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C1A21-813D-4444-A826-3807A0C6F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375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2FC0-7205-F742-BDA0-263072BDC3E2}" type="datetime1">
              <a:rPr lang="en-US" smtClean="0"/>
              <a:t>3/28/17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C1A21-813D-4444-A826-3807A0C6F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824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79161-4053-E04E-8C0C-B9E9042FE1A5}" type="datetime1">
              <a:rPr lang="en-US" smtClean="0"/>
              <a:t>3/28/17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C1A21-813D-4444-A826-3807A0C6F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13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EF2D3-D9FF-C74B-B06B-9C3BC881F2C2}" type="datetime1">
              <a:rPr lang="en-US" smtClean="0"/>
              <a:t>3/28/17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C1A21-813D-4444-A826-3807A0C6F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442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A78FC-07C4-784C-9595-CFC520251922}" type="datetime1">
              <a:rPr lang="en-US" smtClean="0"/>
              <a:t>3/28/17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C1A21-813D-4444-A826-3807A0C6F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413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5208F-AF27-CC49-B409-5F8EA1A4DDD5}" type="datetime1">
              <a:rPr lang="en-US" smtClean="0"/>
              <a:t>3/28/17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C1A21-813D-4444-A826-3807A0C6F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941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6CEE-786D-7A48-BF0C-2CE4883A4C89}" type="datetime1">
              <a:rPr lang="en-US" smtClean="0"/>
              <a:t>3/28/17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C1A21-813D-4444-A826-3807A0C6F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96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E355-B583-C44A-AC17-79D465FDD520}" type="datetime1">
              <a:rPr lang="en-US" smtClean="0"/>
              <a:t>3/28/17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C1A21-813D-4444-A826-3807A0C6F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36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Yale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ChIP-seq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updates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Gerstein Lab</a:t>
            </a:r>
          </a:p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03/22/2017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C1A21-813D-4444-A826-3807A0C6F5C2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10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7320504"/>
              </p:ext>
            </p:extLst>
          </p:nvPr>
        </p:nvGraphicFramePr>
        <p:xfrm>
          <a:off x="838199" y="1206502"/>
          <a:ext cx="10515601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3752"/>
                <a:gridCol w="2571245"/>
                <a:gridCol w="461060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Study Name</a:t>
                      </a:r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Samples</a:t>
                      </a:r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Status</a:t>
                      </a:r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Yale</a:t>
                      </a:r>
                      <a:r>
                        <a:rPr lang="en-US" baseline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-ASD</a:t>
                      </a:r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36</a:t>
                      </a:r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Finished processing</a:t>
                      </a:r>
                      <a:r>
                        <a:rPr lang="en-US" baseline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 and compared with UMASS results</a:t>
                      </a:r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UCLA-ASD</a:t>
                      </a:r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285</a:t>
                      </a:r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Received the hard drive from Singapore, data uploaded to our new cluster,</a:t>
                      </a:r>
                      <a:r>
                        <a:rPr lang="en-US" baseline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baseline="0" dirty="0" err="1" smtClean="0">
                          <a:latin typeface="Arial" charset="0"/>
                          <a:ea typeface="Arial" charset="0"/>
                          <a:cs typeface="Arial" charset="0"/>
                        </a:rPr>
                        <a:t>fastq</a:t>
                      </a:r>
                      <a:r>
                        <a:rPr lang="en-US" baseline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 files organized according to metadata, start processing next week</a:t>
                      </a:r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Yale-</a:t>
                      </a:r>
                      <a:r>
                        <a:rPr lang="en-US" dirty="0" err="1" smtClean="0">
                          <a:latin typeface="Arial" charset="0"/>
                          <a:ea typeface="Arial" charset="0"/>
                          <a:cs typeface="Arial" charset="0"/>
                        </a:rPr>
                        <a:t>ipsc</a:t>
                      </a:r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124</a:t>
                      </a:r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Got corrected</a:t>
                      </a:r>
                      <a:r>
                        <a:rPr lang="en-US" baseline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 sample ID, will start </a:t>
                      </a:r>
                      <a:r>
                        <a:rPr lang="en-US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processing</a:t>
                      </a:r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Reference tissue (</a:t>
                      </a:r>
                      <a:r>
                        <a:rPr lang="en-US" b="0" dirty="0" err="1" smtClean="0">
                          <a:latin typeface="Arial" charset="0"/>
                          <a:ea typeface="Arial" charset="0"/>
                          <a:cs typeface="Arial" charset="0"/>
                        </a:rPr>
                        <a:t>Sestan</a:t>
                      </a:r>
                      <a:r>
                        <a:rPr lang="en-US" b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 lab at Yale)</a:t>
                      </a:r>
                      <a:endParaRPr lang="en-US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23</a:t>
                      </a:r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Finished</a:t>
                      </a:r>
                      <a:r>
                        <a:rPr lang="en-US" baseline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 processing</a:t>
                      </a:r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C1A21-813D-4444-A826-3807A0C6F5C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2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C1A21-813D-4444-A826-3807A0C6F5C2}" type="slidenum">
              <a:rPr lang="en-US" smtClean="0"/>
              <a:t>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45029"/>
            <a:ext cx="10058400" cy="6211321"/>
          </a:xfrm>
          <a:prstGeom prst="rect">
            <a:avLst/>
          </a:prstGeom>
        </p:spPr>
      </p:pic>
      <p:sp>
        <p:nvSpPr>
          <p:cNvPr id="7" name="Left Brace 6"/>
          <p:cNvSpPr/>
          <p:nvPr/>
        </p:nvSpPr>
        <p:spPr>
          <a:xfrm>
            <a:off x="1134533" y="626533"/>
            <a:ext cx="160867" cy="282786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e 7"/>
          <p:cNvSpPr/>
          <p:nvPr/>
        </p:nvSpPr>
        <p:spPr>
          <a:xfrm>
            <a:off x="1119187" y="3491441"/>
            <a:ext cx="160867" cy="282786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42900" y="1843088"/>
            <a:ext cx="7916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Yale site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85740" y="4481513"/>
            <a:ext cx="946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Umass</a:t>
            </a:r>
            <a:endParaRPr lang="en-US" dirty="0" smtClean="0"/>
          </a:p>
          <a:p>
            <a:pPr algn="ctr"/>
            <a:r>
              <a:rPr lang="en-US" dirty="0" smtClean="0"/>
              <a:t>site</a:t>
            </a:r>
            <a:endParaRPr lang="en-US" dirty="0"/>
          </a:p>
        </p:txBody>
      </p:sp>
      <p:cxnSp>
        <p:nvCxnSpPr>
          <p:cNvPr id="12" name="Curved Connector 11"/>
          <p:cNvCxnSpPr/>
          <p:nvPr/>
        </p:nvCxnSpPr>
        <p:spPr>
          <a:xfrm rot="16200000" flipH="1">
            <a:off x="7751765" y="2606676"/>
            <a:ext cx="2763834" cy="7938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3373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1126</TotalTime>
  <Words>80</Words>
  <Application>Microsoft Macintosh PowerPoint</Application>
  <PresentationFormat>Widescreen</PresentationFormat>
  <Paragraphs>28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Yale ChIP-seq updates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Yale ChIP-seq updates</dc:title>
  <dc:creator>Microsoft Office User</dc:creator>
  <cp:lastModifiedBy>Prashant Emani</cp:lastModifiedBy>
  <cp:revision>27</cp:revision>
  <dcterms:created xsi:type="dcterms:W3CDTF">2017-03-10T00:35:06Z</dcterms:created>
  <dcterms:modified xsi:type="dcterms:W3CDTF">2017-03-29T00:11:19Z</dcterms:modified>
</cp:coreProperties>
</file>