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33"/>
    <p:restoredTop sz="94670"/>
  </p:normalViewPr>
  <p:slideViewPr>
    <p:cSldViewPr snapToGrid="0" snapToObjects="1">
      <p:cViewPr varScale="1">
        <p:scale>
          <a:sx n="76" d="100"/>
          <a:sy n="76" d="100"/>
        </p:scale>
        <p:origin x="224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8240B-2E3E-F040-A2AD-0B33C306A08F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E744C-DDF1-9E44-9510-F2ABCC218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7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AFF:</a:t>
            </a:r>
            <a:r>
              <a:rPr lang="zh-CN" altLang="en-US" dirty="0" smtClean="0"/>
              <a:t> </a:t>
            </a:r>
            <a:r>
              <a:rPr lang="en-US" altLang="zh-CN" dirty="0" smtClean="0"/>
              <a:t>affective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E744C-DDF1-9E44-9510-F2ABCC2180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1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7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1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0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2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2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6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7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8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7A94D-6187-CD43-9F9F-3B5FA6C507EE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DA2C5-4A4D-3449-89D9-D9554E32E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P2</a:t>
            </a:r>
            <a:r>
              <a:rPr lang="zh-CN" altLang="en-US" dirty="0" smtClean="0"/>
              <a:t> </a:t>
            </a:r>
            <a:r>
              <a:rPr lang="en-US" altLang="zh-CN" dirty="0" smtClean="0"/>
              <a:t>Brain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03/27/2017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35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Differential</a:t>
            </a:r>
            <a:r>
              <a:rPr lang="zh-CN" altLang="en-US" dirty="0" smtClean="0"/>
              <a:t> </a:t>
            </a:r>
            <a:r>
              <a:rPr lang="en-US" altLang="zh-CN" dirty="0" smtClean="0"/>
              <a:t>gene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expression:</a:t>
            </a:r>
            <a:r>
              <a:rPr lang="zh-CN" altLang="en-US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Disease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cohort</a:t>
            </a:r>
            <a:r>
              <a:rPr lang="zh-CN" altLang="en-US" dirty="0" smtClean="0"/>
              <a:t> </a:t>
            </a:r>
            <a:r>
              <a:rPr lang="en-US" altLang="zh-CN" dirty="0" smtClean="0"/>
              <a:t>VS</a:t>
            </a:r>
            <a:r>
              <a:rPr lang="zh-CN" altLang="en-US" dirty="0" smtClean="0"/>
              <a:t> </a:t>
            </a:r>
            <a:r>
              <a:rPr lang="en-US" altLang="zh-CN" dirty="0"/>
              <a:t>C</a:t>
            </a:r>
            <a:r>
              <a:rPr lang="en-US" altLang="zh-CN" dirty="0" smtClean="0"/>
              <a:t>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3921"/>
            <a:ext cx="10515600" cy="3342722"/>
          </a:xfrm>
        </p:spPr>
        <p:txBody>
          <a:bodyPr/>
          <a:lstStyle/>
          <a:p>
            <a:r>
              <a:rPr lang="en-US" altLang="zh-CN" dirty="0" smtClean="0"/>
              <a:t>Disease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cohort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CMC:</a:t>
            </a:r>
            <a:r>
              <a:rPr lang="zh-CN" altLang="en-US" dirty="0" smtClean="0"/>
              <a:t> </a:t>
            </a:r>
            <a:r>
              <a:rPr lang="en-US" altLang="zh-CN" dirty="0" smtClean="0"/>
              <a:t>BP,</a:t>
            </a:r>
            <a:r>
              <a:rPr lang="zh-CN" altLang="en-US" dirty="0" smtClean="0"/>
              <a:t> </a:t>
            </a:r>
            <a:r>
              <a:rPr lang="en-US" altLang="zh-CN" dirty="0" smtClean="0"/>
              <a:t>AFF,</a:t>
            </a:r>
            <a:r>
              <a:rPr lang="zh-CN" altLang="en-US" dirty="0" smtClean="0"/>
              <a:t> </a:t>
            </a:r>
            <a:r>
              <a:rPr lang="en-US" altLang="zh-CN" dirty="0" smtClean="0"/>
              <a:t>SCZ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18119</a:t>
            </a:r>
            <a:r>
              <a:rPr lang="zh-CN" altLang="en-US" dirty="0" smtClean="0"/>
              <a:t> </a:t>
            </a:r>
            <a:r>
              <a:rPr lang="en-US" altLang="zh-CN" dirty="0" smtClean="0"/>
              <a:t>genes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available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differential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expression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analysis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881972"/>
              </p:ext>
            </p:extLst>
          </p:nvPr>
        </p:nvGraphicFramePr>
        <p:xfrm>
          <a:off x="1711740" y="2906272"/>
          <a:ext cx="8768520" cy="120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704"/>
                <a:gridCol w="1753704"/>
                <a:gridCol w="1753704"/>
                <a:gridCol w="1753704"/>
                <a:gridCol w="1753704"/>
              </a:tblGrid>
              <a:tr h="6009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BP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AFF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SCZ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CMC_control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GTEx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09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47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275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291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222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73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Results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</a:t>
            </a:r>
            <a:r>
              <a:rPr lang="zh-CN" altLang="en-US" dirty="0" smtClean="0"/>
              <a:t> </a:t>
            </a:r>
            <a:r>
              <a:rPr lang="en-US" altLang="zh-CN" dirty="0" smtClean="0"/>
              <a:t>largely</a:t>
            </a:r>
            <a:r>
              <a:rPr lang="zh-CN" altLang="en-US" dirty="0" smtClean="0"/>
              <a:t> </a:t>
            </a:r>
            <a:r>
              <a:rPr lang="en-US" altLang="zh-CN" dirty="0" smtClean="0"/>
              <a:t>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depending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control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used</a:t>
            </a:r>
            <a:r>
              <a:rPr lang="is-IS" altLang="zh-CN" dirty="0" smtClean="0"/>
              <a:t>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744855"/>
              </p:ext>
            </p:extLst>
          </p:nvPr>
        </p:nvGraphicFramePr>
        <p:xfrm>
          <a:off x="1048417" y="1902099"/>
          <a:ext cx="9841948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7939"/>
                <a:gridCol w="2345635"/>
                <a:gridCol w="2199861"/>
                <a:gridCol w="223851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CMC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disease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VS</a:t>
                      </a:r>
                    </a:p>
                    <a:p>
                      <a:pPr algn="ctr"/>
                      <a:r>
                        <a:rPr lang="en-US" altLang="zh-CN" dirty="0" smtClean="0"/>
                        <a:t>CMC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CMC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disease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VS</a:t>
                      </a:r>
                    </a:p>
                    <a:p>
                      <a:pPr algn="ctr"/>
                      <a:r>
                        <a:rPr lang="en-US" altLang="zh-CN" dirty="0" err="1" smtClean="0"/>
                        <a:t>GTEx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CMC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disease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VS</a:t>
                      </a:r>
                      <a:r>
                        <a:rPr lang="zh-CN" altLang="en-US" dirty="0" smtClean="0"/>
                        <a:t> 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(CMC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control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+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err="1" smtClean="0"/>
                        <a:t>GTEx</a:t>
                      </a:r>
                      <a:r>
                        <a:rPr lang="en-US" altLang="zh-CN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of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genes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upregulated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2778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of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genes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downregulated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4064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02017" y="20673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964557" y="51153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Intersection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top</a:t>
            </a:r>
            <a:r>
              <a:rPr lang="zh-CN" altLang="en-US" dirty="0" smtClean="0"/>
              <a:t> </a:t>
            </a:r>
            <a:r>
              <a:rPr lang="en-US" altLang="zh-CN" dirty="0" smtClean="0"/>
              <a:t>30</a:t>
            </a:r>
            <a:r>
              <a:rPr lang="zh-CN" altLang="en-US" dirty="0" smtClean="0"/>
              <a:t> </a:t>
            </a:r>
            <a:r>
              <a:rPr lang="en-US" altLang="zh-CN" dirty="0" smtClean="0"/>
              <a:t>upregulated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genes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657" y="1147726"/>
            <a:ext cx="5487544" cy="547419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4229" y="1690688"/>
            <a:ext cx="1698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VS</a:t>
            </a:r>
            <a:r>
              <a:rPr lang="zh-CN" altLang="en-US" dirty="0" smtClean="0"/>
              <a:t> </a:t>
            </a:r>
            <a:r>
              <a:rPr lang="en-US" altLang="zh-CN" dirty="0" smtClean="0"/>
              <a:t>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control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627499" y="1679798"/>
            <a:ext cx="1698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VS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GTEx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90177" y="5988704"/>
            <a:ext cx="2097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VS</a:t>
            </a:r>
            <a:r>
              <a:rPr lang="zh-CN" altLang="en-US" dirty="0" smtClean="0"/>
              <a:t> </a:t>
            </a:r>
            <a:r>
              <a:rPr lang="en-US" altLang="zh-CN" dirty="0" smtClean="0"/>
              <a:t>(CMC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control</a:t>
            </a:r>
            <a:r>
              <a:rPr lang="zh-CN" altLang="en-US" dirty="0" smtClean="0"/>
              <a:t> </a:t>
            </a:r>
            <a:r>
              <a:rPr lang="en-US" altLang="zh-CN" dirty="0" smtClean="0"/>
              <a:t>+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GTEx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05429" y="2961491"/>
            <a:ext cx="1168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CDR1</a:t>
            </a:r>
          </a:p>
          <a:p>
            <a:r>
              <a:rPr lang="en-US" altLang="zh-CN" dirty="0" smtClean="0"/>
              <a:t>RPS24</a:t>
            </a:r>
          </a:p>
          <a:p>
            <a:r>
              <a:rPr lang="en-US" altLang="zh-CN" dirty="0" smtClean="0"/>
              <a:t>B2M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37081" y="4021091"/>
            <a:ext cx="1168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IDS</a:t>
            </a:r>
          </a:p>
          <a:p>
            <a:r>
              <a:rPr lang="en-US" altLang="zh-CN" dirty="0" smtClean="0"/>
              <a:t>MAP2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89603" y="4269695"/>
            <a:ext cx="1168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RPL7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2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Intersection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top</a:t>
            </a:r>
            <a:r>
              <a:rPr lang="zh-CN" altLang="en-US" dirty="0" smtClean="0"/>
              <a:t> </a:t>
            </a:r>
            <a:r>
              <a:rPr lang="en-US" altLang="zh-CN" dirty="0" smtClean="0"/>
              <a:t>30</a:t>
            </a:r>
            <a:r>
              <a:rPr lang="zh-CN" altLang="en-US" dirty="0" smtClean="0"/>
              <a:t> </a:t>
            </a:r>
            <a:r>
              <a:rPr lang="en-US" altLang="zh-CN" dirty="0" smtClean="0"/>
              <a:t>down-regulated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genes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0" b="13604"/>
          <a:stretch/>
        </p:blipFill>
        <p:spPr>
          <a:xfrm>
            <a:off x="2788471" y="1997226"/>
            <a:ext cx="6648781" cy="44035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1109" y="2693085"/>
            <a:ext cx="1698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VS</a:t>
            </a:r>
            <a:r>
              <a:rPr lang="zh-CN" altLang="en-US" dirty="0" smtClean="0"/>
              <a:t> </a:t>
            </a:r>
            <a:r>
              <a:rPr lang="en-US" altLang="zh-CN" dirty="0" smtClean="0"/>
              <a:t>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control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80642" y="2693085"/>
            <a:ext cx="1698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VS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GTEx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7835" y="1222390"/>
            <a:ext cx="2097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VS</a:t>
            </a:r>
            <a:r>
              <a:rPr lang="zh-CN" altLang="en-US" dirty="0" smtClean="0"/>
              <a:t> </a:t>
            </a:r>
            <a:r>
              <a:rPr lang="en-US" altLang="zh-CN" dirty="0" smtClean="0"/>
              <a:t>(CMC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control</a:t>
            </a:r>
            <a:r>
              <a:rPr lang="zh-CN" altLang="en-US" dirty="0" smtClean="0"/>
              <a:t> </a:t>
            </a:r>
            <a:r>
              <a:rPr lang="en-US" altLang="zh-CN" dirty="0" smtClean="0"/>
              <a:t>+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GTEx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25885" y="4443867"/>
            <a:ext cx="1168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MT-ND3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14708" y="4259201"/>
            <a:ext cx="1168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UBB</a:t>
            </a:r>
          </a:p>
          <a:p>
            <a:r>
              <a:rPr lang="en-US" altLang="zh-CN" dirty="0" smtClean="0"/>
              <a:t>TMSB10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67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675686"/>
              </p:ext>
            </p:extLst>
          </p:nvPr>
        </p:nvGraphicFramePr>
        <p:xfrm>
          <a:off x="395273" y="182155"/>
          <a:ext cx="11295985" cy="66540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3641"/>
                <a:gridCol w="3048000"/>
                <a:gridCol w="3113315"/>
                <a:gridCol w="3331029"/>
              </a:tblGrid>
              <a:tr h="71047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GO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terms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CMC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disease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VS</a:t>
                      </a:r>
                    </a:p>
                    <a:p>
                      <a:pPr algn="ctr"/>
                      <a:r>
                        <a:rPr lang="en-US" altLang="zh-CN" dirty="0" smtClean="0"/>
                        <a:t>CMC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CMC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disease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VS</a:t>
                      </a:r>
                    </a:p>
                    <a:p>
                      <a:pPr algn="ctr"/>
                      <a:r>
                        <a:rPr lang="en-US" altLang="zh-CN" dirty="0" err="1" smtClean="0"/>
                        <a:t>GTEx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CMC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disease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VS</a:t>
                      </a:r>
                      <a:r>
                        <a:rPr lang="zh-CN" altLang="en-US" dirty="0" smtClean="0"/>
                        <a:t> 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(CMC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control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+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err="1" smtClean="0"/>
                        <a:t>GTEx</a:t>
                      </a:r>
                      <a:r>
                        <a:rPr lang="en-US" altLang="zh-CN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134760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Up-regulated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synaptic transmission, GABAergic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SRP-dependent </a:t>
                      </a:r>
                      <a:r>
                        <a:rPr lang="en-US" dirty="0" err="1" smtClean="0"/>
                        <a:t>cotranslational</a:t>
                      </a:r>
                      <a:r>
                        <a:rPr lang="en-US" dirty="0" smtClean="0"/>
                        <a:t> protein targeting to membrane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 regulation of dendritic spine morphogenesis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viral transcription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nuclear-transcribed mRNA catabolic process, nonsense-mediated decay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positive regulation of protein localization to </a:t>
                      </a:r>
                      <a:r>
                        <a:rPr lang="en-US" altLang="zh-CN" dirty="0" err="1" smtClean="0"/>
                        <a:t>Cajal</a:t>
                      </a:r>
                      <a:r>
                        <a:rPr lang="en-US" altLang="zh-CN" dirty="0" smtClean="0"/>
                        <a:t> body;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SRP-dependent </a:t>
                      </a:r>
                      <a:r>
                        <a:rPr lang="en-US" dirty="0" err="1" smtClean="0"/>
                        <a:t>cotranslational</a:t>
                      </a:r>
                      <a:r>
                        <a:rPr lang="en-US" dirty="0" smtClean="0"/>
                        <a:t> protein targeting to membrane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translational initiation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nuclear-transcribed mRNA catabolic process, nonsense-mediated decay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viral transcription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regulation of potassium ion transmembrane transporter activity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SRP-dependent </a:t>
                      </a:r>
                      <a:r>
                        <a:rPr lang="en-US" dirty="0" err="1" smtClean="0"/>
                        <a:t>cotranslational</a:t>
                      </a:r>
                      <a:r>
                        <a:rPr lang="en-US" dirty="0" smtClean="0"/>
                        <a:t> protein targeting to membrane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regulation of cation channel activity;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Behavior;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neuron development</a:t>
                      </a:r>
                    </a:p>
                  </a:txBody>
                  <a:tcPr/>
                </a:tc>
              </a:tr>
              <a:tr h="238179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Down-regulated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hydrogen ion transmembrane transport;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mitochondrial electron transport, NADH to ubiquinone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mitochondrial respiratory chain complex I assembly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regulation of AMPA receptor activity;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regulation of neuronal synaptic plasticity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associative learning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neurotransmitter transport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negative regulation of neuron death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regulation of neuron apoptotic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positive regulation of protein localization to </a:t>
                      </a:r>
                      <a:r>
                        <a:rPr lang="en-US" altLang="zh-CN" dirty="0" err="1" smtClean="0"/>
                        <a:t>Cajal</a:t>
                      </a:r>
                      <a:r>
                        <a:rPr lang="en-US" altLang="zh-CN" dirty="0" smtClean="0"/>
                        <a:t> body;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mitochondrial ATP synthesis coupled proton transport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mitochondrial electron transport, </a:t>
                      </a:r>
                      <a:r>
                        <a:rPr lang="en-US" dirty="0" err="1" smtClean="0"/>
                        <a:t>ubiquinol</a:t>
                      </a:r>
                      <a:r>
                        <a:rPr lang="en-US" dirty="0" smtClean="0"/>
                        <a:t> to cytochrome c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substantia </a:t>
                      </a:r>
                      <a:r>
                        <a:rPr lang="en-US" dirty="0" err="1" smtClean="0"/>
                        <a:t>nigra</a:t>
                      </a:r>
                      <a:r>
                        <a:rPr lang="en-US" dirty="0" smtClean="0"/>
                        <a:t> development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23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8" b="10522"/>
          <a:stretch/>
        </p:blipFill>
        <p:spPr>
          <a:xfrm>
            <a:off x="2504539" y="1163782"/>
            <a:ext cx="7498443" cy="53832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02741" y="277091"/>
            <a:ext cx="7176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Summarize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specifically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expressed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genes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in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different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tissues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in</a:t>
            </a:r>
            <a:r>
              <a:rPr lang="zh-CN" altLang="en-US" sz="2800" dirty="0" smtClean="0"/>
              <a:t> </a:t>
            </a:r>
            <a:r>
              <a:rPr lang="en-US" altLang="zh-CN" sz="2800" dirty="0" err="1" smtClean="0"/>
              <a:t>GTEx</a:t>
            </a:r>
            <a:r>
              <a:rPr lang="zh-CN" alt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9361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330</Words>
  <Application>Microsoft Macintosh PowerPoint</Application>
  <PresentationFormat>Widescreen</PresentationFormat>
  <Paragraphs>92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DengXian</vt:lpstr>
      <vt:lpstr>DengXian Light</vt:lpstr>
      <vt:lpstr>Arial</vt:lpstr>
      <vt:lpstr>Office Theme</vt:lpstr>
      <vt:lpstr>P2 Brain</vt:lpstr>
      <vt:lpstr>Differential gene expression:  Disease cohort VS Controls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 Brain</dc:title>
  <dc:creator>Mengting Gu</dc:creator>
  <cp:lastModifiedBy>Mengting Gu</cp:lastModifiedBy>
  <cp:revision>21</cp:revision>
  <dcterms:created xsi:type="dcterms:W3CDTF">2017-03-27T17:30:02Z</dcterms:created>
  <dcterms:modified xsi:type="dcterms:W3CDTF">2017-03-29T00:26:16Z</dcterms:modified>
</cp:coreProperties>
</file>