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3.png"/><Relationship Id="rId4" Type="http://schemas.openxmlformats.org/officeDocument/2006/relationships/image" Target="../media/image0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New Features in SCREEN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Zhiping Weng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UMass Med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3400"/>
            <a:ext cx="4780813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80825" y="533400"/>
            <a:ext cx="4595525" cy="4611874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Shape 62"/>
          <p:cNvSpPr txBox="1"/>
          <p:nvPr>
            <p:ph idx="4294967295"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Color-coded icons of cell type and cRE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7225"/>
            <a:ext cx="4417973" cy="410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Shape 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24200" y="704675"/>
            <a:ext cx="4367398" cy="422732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/>
          <p:nvPr>
            <p:ph type="title"/>
          </p:nvPr>
        </p:nvSpPr>
        <p:spPr>
          <a:xfrm>
            <a:off x="0" y="-12175"/>
            <a:ext cx="91440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700"/>
              <a:t>RAMPAGE visualization for TSS activities across cell types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The corresponding RNA-seq data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550" y="665500"/>
            <a:ext cx="4116900" cy="4278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