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83"/>
    <p:restoredTop sz="94701"/>
  </p:normalViewPr>
  <p:slideViewPr>
    <p:cSldViewPr snapToGrid="0" snapToObjects="1">
      <p:cViewPr varScale="1">
        <p:scale>
          <a:sx n="154" d="100"/>
          <a:sy n="154" d="100"/>
        </p:scale>
        <p:origin x="208" y="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565D-EEEC-6F46-9129-910CB866BFF2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1E3-5372-C849-9942-2775D95A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19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565D-EEEC-6F46-9129-910CB866BFF2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1E3-5372-C849-9942-2775D95A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61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565D-EEEC-6F46-9129-910CB866BFF2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1E3-5372-C849-9942-2775D95A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38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565D-EEEC-6F46-9129-910CB866BFF2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1E3-5372-C849-9942-2775D95A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02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565D-EEEC-6F46-9129-910CB866BFF2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1E3-5372-C849-9942-2775D95A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52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565D-EEEC-6F46-9129-910CB866BFF2}" type="datetimeFigureOut">
              <a:rPr lang="en-US" smtClean="0"/>
              <a:t>3/21/17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1E3-5372-C849-9942-2775D95A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21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565D-EEEC-6F46-9129-910CB866BFF2}" type="datetimeFigureOut">
              <a:rPr lang="en-US" smtClean="0"/>
              <a:t>3/21/17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1E3-5372-C849-9942-2775D95A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67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565D-EEEC-6F46-9129-910CB866BFF2}" type="datetimeFigureOut">
              <a:rPr lang="en-US" smtClean="0"/>
              <a:t>3/21/17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1E3-5372-C849-9942-2775D95A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79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565D-EEEC-6F46-9129-910CB866BFF2}" type="datetimeFigureOut">
              <a:rPr lang="en-US" smtClean="0"/>
              <a:t>3/21/17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1E3-5372-C849-9942-2775D95A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67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565D-EEEC-6F46-9129-910CB866BFF2}" type="datetimeFigureOut">
              <a:rPr lang="en-US" smtClean="0"/>
              <a:t>3/21/17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1E3-5372-C849-9942-2775D95A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69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565D-EEEC-6F46-9129-910CB866BFF2}" type="datetimeFigureOut">
              <a:rPr lang="en-US" smtClean="0"/>
              <a:t>3/21/17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1E3-5372-C849-9942-2775D95A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29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F565D-EEEC-6F46-9129-910CB866BFF2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091E3-5372-C849-9942-2775D95A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7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8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5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70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30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40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28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65" y="985058"/>
            <a:ext cx="27432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46320" y="399011"/>
            <a:ext cx="60873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have </a:t>
            </a:r>
            <a:r>
              <a:rPr lang="en-US" dirty="0" err="1" smtClean="0"/>
              <a:t>i</a:t>
            </a:r>
            <a:r>
              <a:rPr lang="en-US" dirty="0" smtClean="0"/>
              <a:t> = 1,2,3,</a:t>
            </a:r>
            <a:r>
              <a:rPr lang="is-IS" dirty="0" smtClean="0"/>
              <a:t>…, n cancer types</a:t>
            </a:r>
          </a:p>
          <a:p>
            <a:r>
              <a:rPr lang="en-US" dirty="0" smtClean="0"/>
              <a:t>F</a:t>
            </a:r>
            <a:r>
              <a:rPr lang="is-IS" dirty="0" smtClean="0"/>
              <a:t>or each cancer type, have j = 1,2,3,...,     patients</a:t>
            </a:r>
          </a:p>
          <a:p>
            <a:r>
              <a:rPr lang="en-US" dirty="0" smtClean="0"/>
              <a:t>In total we have t=1,2,3,</a:t>
            </a:r>
            <a:r>
              <a:rPr lang="is-IS" dirty="0" smtClean="0"/>
              <a:t>…,t,...T total TFs in our network T = 283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826" y="722176"/>
            <a:ext cx="237721" cy="329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79324" y="1604356"/>
            <a:ext cx="4742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cancer type </a:t>
            </a:r>
            <a:r>
              <a:rPr lang="en-US" dirty="0" err="1" smtClean="0"/>
              <a:t>i</a:t>
            </a:r>
            <a:r>
              <a:rPr lang="en-US" dirty="0" smtClean="0"/>
              <a:t>, expression for all </a:t>
            </a:r>
            <a:r>
              <a:rPr lang="en-US" dirty="0" err="1" smtClean="0"/>
              <a:t>tfs</a:t>
            </a:r>
            <a:r>
              <a:rPr lang="en-US" dirty="0" smtClean="0"/>
              <a:t> are called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904518" y="2065066"/>
            <a:ext cx="4753601" cy="3620839"/>
            <a:chOff x="4904518" y="2065066"/>
            <a:chExt cx="4753601" cy="3620839"/>
          </a:xfrm>
        </p:grpSpPr>
        <p:grpSp>
          <p:nvGrpSpPr>
            <p:cNvPr id="19" name="Group 18"/>
            <p:cNvGrpSpPr/>
            <p:nvPr/>
          </p:nvGrpSpPr>
          <p:grpSpPr>
            <a:xfrm>
              <a:off x="4904518" y="2065066"/>
              <a:ext cx="4753601" cy="1695336"/>
              <a:chOff x="4605260" y="2061555"/>
              <a:chExt cx="4753601" cy="1695336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4605260" y="2061555"/>
                <a:ext cx="2336675" cy="1695336"/>
                <a:chOff x="4605260" y="2061555"/>
                <a:chExt cx="2336675" cy="1695336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100435" y="2436091"/>
                  <a:ext cx="1841500" cy="1320800"/>
                </a:xfrm>
                <a:prstGeom prst="rect">
                  <a:avLst/>
                </a:prstGeom>
              </p:spPr>
            </p:pic>
            <p:cxnSp>
              <p:nvCxnSpPr>
                <p:cNvPr id="8" name="Straight Arrow Connector 7"/>
                <p:cNvCxnSpPr/>
                <p:nvPr/>
              </p:nvCxnSpPr>
              <p:spPr>
                <a:xfrm>
                  <a:off x="5253644" y="2369127"/>
                  <a:ext cx="1396538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TextBox 8"/>
                <p:cNvSpPr txBox="1"/>
                <p:nvPr/>
              </p:nvSpPr>
              <p:spPr>
                <a:xfrm>
                  <a:off x="5611091" y="2061555"/>
                  <a:ext cx="9467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patients</a:t>
                  </a:r>
                  <a:endParaRPr lang="en-US" dirty="0"/>
                </a:p>
              </p:txBody>
            </p:sp>
            <p:cxnSp>
              <p:nvCxnSpPr>
                <p:cNvPr id="11" name="Straight Arrow Connector 10"/>
                <p:cNvCxnSpPr/>
                <p:nvPr/>
              </p:nvCxnSpPr>
              <p:spPr>
                <a:xfrm>
                  <a:off x="5037513" y="2518756"/>
                  <a:ext cx="0" cy="123813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/>
                <p:cNvSpPr txBox="1"/>
                <p:nvPr/>
              </p:nvSpPr>
              <p:spPr>
                <a:xfrm rot="16200000">
                  <a:off x="4545660" y="2842126"/>
                  <a:ext cx="4885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mtClean="0"/>
                    <a:t>TFs</a:t>
                  </a:r>
                  <a:endParaRPr lang="en-US"/>
                </a:p>
              </p:txBody>
            </p:sp>
          </p:grp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68161" y="2430887"/>
                <a:ext cx="1524000" cy="59690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68161" y="3137823"/>
                <a:ext cx="1790700" cy="596900"/>
              </a:xfrm>
              <a:prstGeom prst="rect">
                <a:avLst/>
              </a:prstGeom>
            </p:spPr>
          </p:pic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10621" y="4411749"/>
              <a:ext cx="2502806" cy="1274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3793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1823</TotalTime>
  <Words>53</Words>
  <Application>Microsoft Macintosh PowerPoint</Application>
  <PresentationFormat>Widescreen</PresentationFormat>
  <Paragraphs>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jingzhang.wti.bupt@gmail.com</dc:creator>
  <cp:lastModifiedBy>jingzhang.wti.bupt@gmail.com</cp:lastModifiedBy>
  <cp:revision>17</cp:revision>
  <dcterms:created xsi:type="dcterms:W3CDTF">2017-03-21T14:47:52Z</dcterms:created>
  <dcterms:modified xsi:type="dcterms:W3CDTF">2017-03-22T21:11:42Z</dcterms:modified>
</cp:coreProperties>
</file>