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62" r:id="rId4"/>
    <p:sldId id="261" r:id="rId5"/>
    <p:sldId id="256" r:id="rId6"/>
    <p:sldId id="259" r:id="rId7"/>
    <p:sldId id="264" r:id="rId8"/>
    <p:sldId id="263" r:id="rId9"/>
    <p:sldId id="265" r:id="rId10"/>
    <p:sldId id="266" r:id="rId11"/>
    <p:sldId id="269" r:id="rId12"/>
    <p:sldId id="270" r:id="rId13"/>
    <p:sldId id="271" r:id="rId14"/>
    <p:sldId id="273" r:id="rId15"/>
    <p:sldId id="272" r:id="rId16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A81FF"/>
    <a:srgbClr val="FFC000"/>
    <a:srgbClr val="7F7F7F"/>
    <a:srgbClr val="9437FF"/>
    <a:srgbClr val="BF9000"/>
    <a:srgbClr val="548235"/>
    <a:srgbClr val="FFE699"/>
    <a:srgbClr val="FBE5D6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/>
    <p:restoredTop sz="94613"/>
  </p:normalViewPr>
  <p:slideViewPr>
    <p:cSldViewPr snapToGrid="0" snapToObjects="1">
      <p:cViewPr varScale="1">
        <p:scale>
          <a:sx n="143" d="100"/>
          <a:sy n="143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7.tif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37.png"/><Relationship Id="rId14" Type="http://schemas.openxmlformats.org/officeDocument/2006/relationships/image" Target="../media/image35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emf"/><Relationship Id="rId18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41.emf"/><Relationship Id="rId8" Type="http://schemas.openxmlformats.org/officeDocument/2006/relationships/image" Target="../media/image44.png"/><Relationship Id="rId9" Type="http://schemas.openxmlformats.org/officeDocument/2006/relationships/image" Target="../media/image38.png"/><Relationship Id="rId10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37.png"/><Relationship Id="rId14" Type="http://schemas.openxmlformats.org/officeDocument/2006/relationships/image" Target="../media/image35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emf"/><Relationship Id="rId18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41.emf"/><Relationship Id="rId8" Type="http://schemas.openxmlformats.org/officeDocument/2006/relationships/image" Target="../media/image44.png"/><Relationship Id="rId9" Type="http://schemas.openxmlformats.org/officeDocument/2006/relationships/image" Target="../media/image38.png"/><Relationship Id="rId10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559222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4474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326401" y="6712259"/>
            <a:ext cx="1422643" cy="543533"/>
            <a:chOff x="3045448" y="3166022"/>
            <a:chExt cx="1422643" cy="54353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5567313" y="5054425"/>
            <a:ext cx="1509987" cy="60779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124" y="2820158"/>
            <a:ext cx="2019833" cy="269311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27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4843313" y="5449553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4850239" y="5851337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lg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554511" y="5008160"/>
            <a:ext cx="1295244" cy="660090"/>
            <a:chOff x="5558533" y="5008160"/>
            <a:chExt cx="1295244" cy="660090"/>
          </a:xfrm>
        </p:grpSpPr>
        <p:sp>
          <p:nvSpPr>
            <p:cNvPr id="130" name="TextBox 129"/>
            <p:cNvSpPr txBox="1"/>
            <p:nvPr/>
          </p:nvSpPr>
          <p:spPr>
            <a:xfrm>
              <a:off x="5673894" y="5008160"/>
              <a:ext cx="1064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Coherent FFLs</a:t>
              </a:r>
              <a:endParaRPr lang="en-US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5558533" y="5220194"/>
              <a:ext cx="1295244" cy="448056"/>
              <a:chOff x="5558533" y="5220194"/>
              <a:chExt cx="1295244" cy="44805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533" y="5220194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376" y="5220194"/>
                <a:ext cx="462686" cy="448056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440759"/>
                <a:ext cx="247650" cy="15240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/>
          <p:cNvGrpSpPr/>
          <p:nvPr/>
        </p:nvGrpSpPr>
        <p:grpSpPr>
          <a:xfrm>
            <a:off x="5562284" y="5757843"/>
            <a:ext cx="1279699" cy="638496"/>
            <a:chOff x="5550490" y="5757843"/>
            <a:chExt cx="1279699" cy="638496"/>
          </a:xfrm>
        </p:grpSpPr>
        <p:sp>
          <p:nvSpPr>
            <p:cNvPr id="134" name="TextBox 133"/>
            <p:cNvSpPr txBox="1"/>
            <p:nvPr/>
          </p:nvSpPr>
          <p:spPr>
            <a:xfrm>
              <a:off x="5607391" y="6119340"/>
              <a:ext cx="1165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Incoherent FFLs</a:t>
              </a:r>
              <a:endParaRPr lang="en-US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5550490" y="5757843"/>
              <a:ext cx="1279699" cy="448056"/>
              <a:chOff x="5574078" y="5757843"/>
              <a:chExt cx="1279699" cy="448056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17" y="5757843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078" y="5757843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963923"/>
                <a:ext cx="247650" cy="15240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/>
          <p:cNvSpPr/>
          <p:nvPr/>
        </p:nvSpPr>
        <p:spPr>
          <a:xfrm>
            <a:off x="5567313" y="5785669"/>
            <a:ext cx="1509987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69" y="6141149"/>
            <a:ext cx="1860631" cy="1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025" r="5252" b="52838"/>
          <a:stretch/>
        </p:blipFill>
        <p:spPr>
          <a:xfrm>
            <a:off x="645885" y="80047"/>
            <a:ext cx="9834220" cy="38334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67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9" name="Rectangular Callout 8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2849834" y="4142980"/>
            <a:ext cx="4971929" cy="1241755"/>
            <a:chOff x="2849834" y="4142980"/>
            <a:chExt cx="4971929" cy="1241755"/>
          </a:xfrm>
        </p:grpSpPr>
        <p:grpSp>
          <p:nvGrpSpPr>
            <p:cNvPr id="15" name="Group 14"/>
            <p:cNvGrpSpPr/>
            <p:nvPr/>
          </p:nvGrpSpPr>
          <p:grpSpPr>
            <a:xfrm>
              <a:off x="2849834" y="4142980"/>
              <a:ext cx="1972290" cy="1241755"/>
              <a:chOff x="3084143" y="3539957"/>
              <a:chExt cx="1972290" cy="124175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84143" y="4115230"/>
                <a:ext cx="1972290" cy="215900"/>
                <a:chOff x="3011406" y="4160835"/>
                <a:chExt cx="1972290" cy="21590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11406" y="4167185"/>
                  <a:ext cx="482600" cy="20320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86796" y="4160835"/>
                  <a:ext cx="596900" cy="215900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2386" y="3539957"/>
                <a:ext cx="1570330" cy="1241755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6" b="33422"/>
            <a:stretch/>
          </p:blipFill>
          <p:spPr>
            <a:xfrm>
              <a:off x="5057149" y="4146563"/>
              <a:ext cx="2764614" cy="1234588"/>
            </a:xfrm>
            <a:prstGeom prst="rect">
              <a:avLst/>
            </a:prstGeom>
          </p:spPr>
        </p:pic>
      </p:grpSp>
      <p:sp>
        <p:nvSpPr>
          <p:cNvPr id="27" name="5-Point Star 26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3032515" y="5558243"/>
            <a:ext cx="5207527" cy="1258560"/>
            <a:chOff x="3032515" y="5677976"/>
            <a:chExt cx="5207527" cy="1258560"/>
          </a:xfrm>
        </p:grpSpPr>
        <p:grpSp>
          <p:nvGrpSpPr>
            <p:cNvPr id="76" name="Group 75"/>
            <p:cNvGrpSpPr/>
            <p:nvPr/>
          </p:nvGrpSpPr>
          <p:grpSpPr>
            <a:xfrm>
              <a:off x="3032515" y="5782175"/>
              <a:ext cx="1606929" cy="1050162"/>
              <a:chOff x="2998024" y="5869298"/>
              <a:chExt cx="1606929" cy="105016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8024" y="5869298"/>
                <a:ext cx="1606929" cy="1050162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616242" y="5903058"/>
                <a:ext cx="4010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201</a:t>
                </a:r>
                <a:endParaRPr lang="en-US" sz="12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4638871" y="5677976"/>
              <a:ext cx="3601171" cy="1258560"/>
              <a:chOff x="4344954" y="5677976"/>
              <a:chExt cx="3601171" cy="125856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117856" y="5696147"/>
                <a:ext cx="2224438" cy="607799"/>
              </a:xfrm>
              <a:prstGeom prst="rect">
                <a:avLst/>
              </a:prstGeom>
              <a:solidFill>
                <a:schemeClr val="accent6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113695" y="6302685"/>
                <a:ext cx="2228600" cy="60779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4673618" y="6053889"/>
                <a:ext cx="336202" cy="428596"/>
                <a:chOff x="5110040" y="5502349"/>
                <a:chExt cx="336202" cy="428596"/>
              </a:xfrm>
            </p:grpSpPr>
            <p:cxnSp>
              <p:nvCxnSpPr>
                <p:cNvPr id="23" name="Straight Arrow Connector 22"/>
                <p:cNvCxnSpPr/>
                <p:nvPr/>
              </p:nvCxnSpPr>
              <p:spPr>
                <a:xfrm flipV="1">
                  <a:off x="5117030" y="5502349"/>
                  <a:ext cx="329212" cy="14360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5110040" y="5803362"/>
                  <a:ext cx="317098" cy="127583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TextBox 33"/>
              <p:cNvSpPr txBox="1"/>
              <p:nvPr/>
            </p:nvSpPr>
            <p:spPr>
              <a:xfrm rot="20125666">
                <a:off x="4480950" y="5864141"/>
                <a:ext cx="7024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coherent</a:t>
                </a:r>
                <a:endParaRPr lang="en-US" sz="11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350048">
                <a:off x="4344954" y="6396144"/>
                <a:ext cx="8082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smtClean="0"/>
                  <a:t>incoherent</a:t>
                </a:r>
                <a:endParaRPr lang="en-US" sz="1100" dirty="0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5098149" y="5677976"/>
                <a:ext cx="566960" cy="1258560"/>
                <a:chOff x="5072749" y="5677976"/>
                <a:chExt cx="566960" cy="1258560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8294" y="6244418"/>
                  <a:ext cx="464515" cy="448056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2749" y="5847169"/>
                  <a:ext cx="495605" cy="448056"/>
                </a:xfrm>
                <a:prstGeom prst="rect">
                  <a:avLst/>
                </a:prstGeom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5102382" y="5677976"/>
                  <a:ext cx="5373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20.6%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5138450" y="6674926"/>
                  <a:ext cx="46519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5.9%</a:t>
                  </a:r>
                  <a:endParaRPr lang="en-US" dirty="0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86177" y="5677976"/>
                <a:ext cx="566960" cy="1258560"/>
                <a:chOff x="5739609" y="5677976"/>
                <a:chExt cx="566960" cy="1258560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5154" y="5847169"/>
                  <a:ext cx="464515" cy="448056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39609" y="6244418"/>
                  <a:ext cx="495605" cy="448056"/>
                </a:xfrm>
                <a:prstGeom prst="rect">
                  <a:avLst/>
                </a:prstGeom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5805310" y="5677976"/>
                  <a:ext cx="46519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9.1%</a:t>
                  </a:r>
                  <a:endParaRPr lang="en-US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769242" y="6674926"/>
                  <a:ext cx="5373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14.4%</a:t>
                  </a:r>
                  <a:endParaRPr lang="en-US" dirty="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6274205" y="5677976"/>
                <a:ext cx="566960" cy="1258560"/>
                <a:chOff x="6312322" y="5677976"/>
                <a:chExt cx="566960" cy="1258560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2322" y="6244418"/>
                  <a:ext cx="495605" cy="448056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8781" y="5847169"/>
                  <a:ext cx="462686" cy="448056"/>
                </a:xfrm>
                <a:prstGeom prst="rect">
                  <a:avLst/>
                </a:prstGeom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6341955" y="5677976"/>
                  <a:ext cx="5373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16.6%</a:t>
                  </a:r>
                  <a:endParaRPr lang="en-US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341955" y="6674926"/>
                  <a:ext cx="5373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15.0%</a:t>
                  </a:r>
                  <a:endParaRPr lang="en-US" dirty="0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862234" y="5677976"/>
                <a:ext cx="566960" cy="1258560"/>
                <a:chOff x="6836834" y="5677976"/>
                <a:chExt cx="566960" cy="1258560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2379" y="6244418"/>
                  <a:ext cx="464515" cy="448056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834" y="5847169"/>
                  <a:ext cx="495605" cy="448056"/>
                </a:xfrm>
                <a:prstGeom prst="rect">
                  <a:avLst/>
                </a:prstGeom>
              </p:spPr>
            </p:pic>
            <p:sp>
              <p:nvSpPr>
                <p:cNvPr id="54" name="TextBox 53"/>
                <p:cNvSpPr txBox="1"/>
                <p:nvPr/>
              </p:nvSpPr>
              <p:spPr>
                <a:xfrm>
                  <a:off x="6866467" y="5677976"/>
                  <a:ext cx="5373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15.9%</a:t>
                  </a:r>
                  <a:endParaRPr lang="en-US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902535" y="6674926"/>
                  <a:ext cx="46519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2.6%</a:t>
                  </a:r>
                  <a:endParaRPr lang="en-US" dirty="0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7408798" y="5893664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smtClean="0"/>
                  <a:t>62.2%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404049" y="6526949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37.9%</a:t>
                </a:r>
                <a:endParaRPr lang="en-US" dirty="0"/>
              </a:p>
            </p:txBody>
          </p:sp>
        </p:grpSp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r="10388"/>
          <a:stretch/>
        </p:blipFill>
        <p:spPr>
          <a:xfrm>
            <a:off x="841260" y="4302768"/>
            <a:ext cx="1943234" cy="1588414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2934350" y="6918591"/>
            <a:ext cx="4932928" cy="1189852"/>
            <a:chOff x="2934350" y="6918591"/>
            <a:chExt cx="4932928" cy="1189852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634" y="6918591"/>
              <a:ext cx="2855644" cy="1189852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2934350" y="7295675"/>
              <a:ext cx="1803259" cy="435684"/>
              <a:chOff x="2939956" y="7282849"/>
              <a:chExt cx="1803259" cy="435684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939956" y="7282849"/>
                <a:ext cx="1803259" cy="435684"/>
                <a:chOff x="2888001" y="7282849"/>
                <a:chExt cx="1803259" cy="435684"/>
              </a:xfrm>
            </p:grpSpPr>
            <p:sp>
              <p:nvSpPr>
                <p:cNvPr id="59" name="TextBox 58"/>
                <p:cNvSpPr txBox="1"/>
                <p:nvPr/>
              </p:nvSpPr>
              <p:spPr>
                <a:xfrm>
                  <a:off x="4137903" y="7369886"/>
                  <a:ext cx="55335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Target</a:t>
                  </a:r>
                  <a:endParaRPr lang="en-US" sz="1000" dirty="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3534422" y="7330874"/>
                  <a:ext cx="480364" cy="33963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1" name="Group 60"/>
                <p:cNvGrpSpPr/>
                <p:nvPr/>
              </p:nvGrpSpPr>
              <p:grpSpPr>
                <a:xfrm>
                  <a:off x="2888001" y="7282849"/>
                  <a:ext cx="646421" cy="435684"/>
                  <a:chOff x="2888001" y="7282849"/>
                  <a:chExt cx="646421" cy="435684"/>
                </a:xfrm>
              </p:grpSpPr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2906436" y="7282849"/>
                    <a:ext cx="627986" cy="261610"/>
                    <a:chOff x="2906436" y="7282849"/>
                    <a:chExt cx="627986" cy="261610"/>
                  </a:xfrm>
                </p:grpSpPr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2906436" y="7282849"/>
                      <a:ext cx="449162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dirty="0" smtClean="0"/>
                        <a:t>MYC</a:t>
                      </a:r>
                      <a:endParaRPr lang="en-US" sz="1000" dirty="0"/>
                    </a:p>
                  </p:txBody>
                </p: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3355598" y="7413654"/>
                      <a:ext cx="178824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2888001" y="7456923"/>
                    <a:ext cx="646421" cy="261610"/>
                    <a:chOff x="2888001" y="7456923"/>
                    <a:chExt cx="646421" cy="261610"/>
                  </a:xfrm>
                </p:grpSpPr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2888001" y="7456923"/>
                      <a:ext cx="489236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dirty="0" smtClean="0"/>
                        <a:t>NRF1</a:t>
                      </a:r>
                      <a:endParaRPr lang="en-US" sz="1000" dirty="0"/>
                    </a:p>
                  </p:txBody>
                </p: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3355598" y="7587728"/>
                      <a:ext cx="178824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013701" y="7503895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3577417" y="7293804"/>
                <a:ext cx="50161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Logic gate</a:t>
                </a:r>
                <a:endParaRPr lang="en-US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9736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9" name="Rectangular Callout 8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16" name="Group 15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4937756" y="4146563"/>
            <a:ext cx="2764614" cy="1234588"/>
          </a:xfrm>
          <a:prstGeom prst="rect">
            <a:avLst/>
          </a:prstGeom>
        </p:spPr>
      </p:pic>
      <p:sp>
        <p:nvSpPr>
          <p:cNvPr id="27" name="5-Point Star 26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2998024" y="5692525"/>
            <a:ext cx="1606929" cy="1050162"/>
            <a:chOff x="2998024" y="5869298"/>
            <a:chExt cx="1606929" cy="105016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8024" y="5869298"/>
              <a:ext cx="1606929" cy="10501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616242" y="590305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</a:t>
              </a:r>
              <a:endParaRPr lang="en-US" sz="1200" dirty="0"/>
            </a:p>
          </p:txBody>
        </p:sp>
      </p:grpSp>
      <p:sp>
        <p:nvSpPr>
          <p:cNvPr id="30" name="5-Point Star 29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20125666">
            <a:off x="4480950" y="5864141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coherent</a:t>
            </a:r>
            <a:endParaRPr lang="en-US" sz="11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4438797" y="5588326"/>
            <a:ext cx="3601171" cy="1258560"/>
            <a:chOff x="4344954" y="5677976"/>
            <a:chExt cx="3601171" cy="1258560"/>
          </a:xfrm>
        </p:grpSpPr>
        <p:sp>
          <p:nvSpPr>
            <p:cNvPr id="20" name="Rectangle 19"/>
            <p:cNvSpPr/>
            <p:nvPr/>
          </p:nvSpPr>
          <p:spPr>
            <a:xfrm>
              <a:off x="5117856" y="5696147"/>
              <a:ext cx="2224438" cy="607799"/>
            </a:xfrm>
            <a:prstGeom prst="rect">
              <a:avLst/>
            </a:prstGeom>
            <a:solidFill>
              <a:schemeClr val="accent6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13695" y="6302685"/>
              <a:ext cx="2228600" cy="60779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73618" y="6053889"/>
              <a:ext cx="336202" cy="428596"/>
              <a:chOff x="5110040" y="5502349"/>
              <a:chExt cx="336202" cy="428596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 rot="1350048">
              <a:off x="4344954" y="6396144"/>
              <a:ext cx="8082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/>
                <a:t>incoherent</a:t>
              </a:r>
              <a:endParaRPr lang="en-US" sz="1100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098149" y="5677976"/>
              <a:ext cx="566960" cy="1258560"/>
              <a:chOff x="5072749" y="5677976"/>
              <a:chExt cx="566960" cy="125856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8294" y="6244418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2749" y="5847169"/>
                <a:ext cx="495605" cy="448056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5102382" y="5677976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20.6%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138450" y="6674926"/>
                <a:ext cx="4651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5.9%</a:t>
                </a:r>
                <a:endParaRPr lang="en-US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686177" y="5677976"/>
              <a:ext cx="566960" cy="1258560"/>
              <a:chOff x="5739609" y="5677976"/>
              <a:chExt cx="566960" cy="125856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154" y="5847169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609" y="6244418"/>
                <a:ext cx="495605" cy="448056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805310" y="5677976"/>
                <a:ext cx="4651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9.1%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69242" y="6674926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14.4%</a:t>
                </a:r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274205" y="5677976"/>
              <a:ext cx="566960" cy="1258560"/>
              <a:chOff x="6312322" y="5677976"/>
              <a:chExt cx="566960" cy="125856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2322" y="6244418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8781" y="5847169"/>
                <a:ext cx="462686" cy="44805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6341955" y="5677976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16.6%</a:t>
                </a:r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41955" y="6674926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15.0%</a:t>
                </a:r>
                <a:endParaRPr lang="en-US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862234" y="5677976"/>
              <a:ext cx="566960" cy="1258560"/>
              <a:chOff x="6836834" y="5677976"/>
              <a:chExt cx="566960" cy="125856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2379" y="6244418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834" y="5847169"/>
                <a:ext cx="495605" cy="44805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866467" y="5677976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15.9%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902535" y="6674926"/>
                <a:ext cx="4651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2.6%</a:t>
                </a:r>
                <a:endParaRPr lang="en-US" dirty="0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408798" y="5893664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/>
                <a:t>62.2%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04049" y="6526949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37.9%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939956" y="7330895"/>
            <a:ext cx="1803259" cy="435684"/>
            <a:chOff x="2888001" y="7282849"/>
            <a:chExt cx="1803259" cy="435684"/>
          </a:xfrm>
        </p:grpSpPr>
        <p:sp>
          <p:nvSpPr>
            <p:cNvPr id="59" name="TextBox 58"/>
            <p:cNvSpPr txBox="1"/>
            <p:nvPr/>
          </p:nvSpPr>
          <p:spPr>
            <a:xfrm>
              <a:off x="4137903" y="7369886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534422" y="7330874"/>
              <a:ext cx="480364" cy="3396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888001" y="7282849"/>
              <a:ext cx="646421" cy="435684"/>
              <a:chOff x="2888001" y="7282849"/>
              <a:chExt cx="646421" cy="43568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2906436" y="7282849"/>
                <a:ext cx="627986" cy="261610"/>
                <a:chOff x="2906436" y="7282849"/>
                <a:chExt cx="627986" cy="261610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2906436" y="7282849"/>
                  <a:ext cx="44916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MYC</a:t>
                  </a:r>
                  <a:endParaRPr lang="en-US" sz="1000" dirty="0"/>
                </a:p>
              </p:txBody>
            </p: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355598" y="7413654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2888001" y="7456923"/>
                <a:ext cx="646421" cy="261610"/>
                <a:chOff x="2888001" y="7456923"/>
                <a:chExt cx="646421" cy="261610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2888001" y="7456923"/>
                  <a:ext cx="48923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NRF1</a:t>
                  </a:r>
                  <a:endParaRPr lang="en-US" sz="1000" dirty="0"/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3355598" y="7587728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2" name="Straight Connector 61"/>
            <p:cNvCxnSpPr/>
            <p:nvPr/>
          </p:nvCxnSpPr>
          <p:spPr>
            <a:xfrm>
              <a:off x="4013701" y="7503895"/>
              <a:ext cx="178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r="10388"/>
          <a:stretch/>
        </p:blipFill>
        <p:spPr>
          <a:xfrm>
            <a:off x="841260" y="4302768"/>
            <a:ext cx="1943234" cy="1588414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577417" y="7293804"/>
            <a:ext cx="501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Logic gate</a:t>
            </a:r>
            <a:endParaRPr lang="en-US" sz="1050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83" y="6877950"/>
            <a:ext cx="3219780" cy="13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28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466723"/>
            <a:ext cx="1245291" cy="1292563"/>
            <a:chOff x="7289317" y="2810635"/>
            <a:chExt cx="1245291" cy="1292563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81063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08287"/>
            <a:ext cx="1307586" cy="1293471"/>
            <a:chOff x="7289317" y="2852199"/>
            <a:chExt cx="1307586" cy="1293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8521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0278" y="3566031"/>
            <a:ext cx="1307586" cy="1259610"/>
            <a:chOff x="1450278" y="3566031"/>
            <a:chExt cx="1307586" cy="1259610"/>
          </a:xfrm>
        </p:grpSpPr>
        <p:grpSp>
          <p:nvGrpSpPr>
            <p:cNvPr id="113" name="Group 112"/>
            <p:cNvGrpSpPr/>
            <p:nvPr/>
          </p:nvGrpSpPr>
          <p:grpSpPr>
            <a:xfrm>
              <a:off x="1457725" y="3938603"/>
              <a:ext cx="1237844" cy="629046"/>
              <a:chOff x="7682005" y="4423559"/>
              <a:chExt cx="1237844" cy="6290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Arrow Connector 11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845909" y="4084075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1900332" y="356603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450278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68014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90178" y="461782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119" y="3566031"/>
            <a:ext cx="1245291" cy="1241320"/>
            <a:chOff x="3035119" y="3566031"/>
            <a:chExt cx="1245291" cy="1241320"/>
          </a:xfrm>
        </p:grpSpPr>
        <p:grpSp>
          <p:nvGrpSpPr>
            <p:cNvPr id="124" name="Group 123"/>
            <p:cNvGrpSpPr/>
            <p:nvPr/>
          </p:nvGrpSpPr>
          <p:grpSpPr>
            <a:xfrm>
              <a:off x="3035119" y="3566031"/>
              <a:ext cx="1245291" cy="1220734"/>
              <a:chOff x="7289317" y="2810635"/>
              <a:chExt cx="1245291" cy="1220734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6" name="Straight Arrow Connector 125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3571295" y="459953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1426" y="4670544"/>
            <a:ext cx="1245291" cy="1259610"/>
            <a:chOff x="1481426" y="4670544"/>
            <a:chExt cx="1245291" cy="1259610"/>
          </a:xfrm>
        </p:grpSpPr>
        <p:grpSp>
          <p:nvGrpSpPr>
            <p:cNvPr id="136" name="Group 135"/>
            <p:cNvGrpSpPr/>
            <p:nvPr/>
          </p:nvGrpSpPr>
          <p:grpSpPr>
            <a:xfrm>
              <a:off x="1481426" y="4670544"/>
              <a:ext cx="1245291" cy="1220734"/>
              <a:chOff x="7289317" y="2810635"/>
              <a:chExt cx="1245291" cy="1220734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1997625" y="572233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035119" y="4670544"/>
            <a:ext cx="1245291" cy="1220734"/>
            <a:chOff x="7289317" y="2810635"/>
            <a:chExt cx="1245291" cy="1220734"/>
          </a:xfrm>
        </p:grpSpPr>
        <p:grpSp>
          <p:nvGrpSpPr>
            <p:cNvPr id="149" name="Group 148"/>
            <p:cNvGrpSpPr/>
            <p:nvPr/>
          </p:nvGrpSpPr>
          <p:grpSpPr>
            <a:xfrm>
              <a:off x="7296764" y="3183207"/>
              <a:ext cx="1237844" cy="629046"/>
              <a:chOff x="7682005" y="4423559"/>
              <a:chExt cx="1237844" cy="6290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5" name="Straight Arrow Connector 15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Straight Arrow Connector 14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7739371" y="2810635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89317" y="344659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7053" y="344659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3578742" y="5704046"/>
            <a:ext cx="202930" cy="2078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75103" y="3508407"/>
            <a:ext cx="1307586" cy="1259610"/>
            <a:chOff x="5375103" y="3508407"/>
            <a:chExt cx="1307586" cy="125961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5103" y="3508407"/>
              <a:ext cx="1307586" cy="1220734"/>
              <a:chOff x="7289317" y="2810635"/>
              <a:chExt cx="1307586" cy="1220734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204" name="Group 20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0" name="Straight Arrow Connector 19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5915003" y="456019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9944" y="3508407"/>
            <a:ext cx="1245291" cy="1241320"/>
            <a:chOff x="6959944" y="3508407"/>
            <a:chExt cx="1245291" cy="12413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6959944" y="3508407"/>
              <a:ext cx="1245291" cy="1220734"/>
              <a:chOff x="7289317" y="2810635"/>
              <a:chExt cx="1245291" cy="122073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94" name="Group 19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5" name="Straight Arrow Connector 19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Arrow Connector 18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TextBox 19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4" name="Rectangle 163"/>
            <p:cNvSpPr/>
            <p:nvPr/>
          </p:nvSpPr>
          <p:spPr>
            <a:xfrm>
              <a:off x="7496120" y="454190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6251" y="4612920"/>
            <a:ext cx="1245291" cy="1259610"/>
            <a:chOff x="5406251" y="4612920"/>
            <a:chExt cx="1245291" cy="1259610"/>
          </a:xfrm>
        </p:grpSpPr>
        <p:grpSp>
          <p:nvGrpSpPr>
            <p:cNvPr id="165" name="Group 164"/>
            <p:cNvGrpSpPr/>
            <p:nvPr/>
          </p:nvGrpSpPr>
          <p:grpSpPr>
            <a:xfrm>
              <a:off x="5406251" y="4612920"/>
              <a:ext cx="1245291" cy="1220734"/>
              <a:chOff x="7289317" y="2810635"/>
              <a:chExt cx="1245291" cy="122073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Straight Arrow Connector 17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6" name="Rectangle 165"/>
            <p:cNvSpPr/>
            <p:nvPr/>
          </p:nvSpPr>
          <p:spPr>
            <a:xfrm>
              <a:off x="5922450" y="566471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9944" y="4612920"/>
            <a:ext cx="1307586" cy="1241320"/>
            <a:chOff x="6959944" y="4612920"/>
            <a:chExt cx="1307586" cy="124132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967391" y="4985492"/>
              <a:ext cx="1237844" cy="629046"/>
              <a:chOff x="7682005" y="4423559"/>
              <a:chExt cx="1237844" cy="62904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Arrow Connector 17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0" name="Straight Arrow Connector 169"/>
            <p:cNvCxnSpPr/>
            <p:nvPr/>
          </p:nvCxnSpPr>
          <p:spPr>
            <a:xfrm>
              <a:off x="7355575" y="5130964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7409998" y="46129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59944" y="524887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77680" y="52488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03567" y="564642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136" y="4031672"/>
            <a:ext cx="2530663" cy="9594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9072" y="4042063"/>
            <a:ext cx="654628" cy="94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3700" y="932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279424" y="1707411"/>
            <a:ext cx="2122811" cy="1507931"/>
            <a:chOff x="7279424" y="1707411"/>
            <a:chExt cx="2122811" cy="1507931"/>
          </a:xfrm>
        </p:grpSpPr>
        <p:grpSp>
          <p:nvGrpSpPr>
            <p:cNvPr id="38" name="Group 37"/>
            <p:cNvGrpSpPr/>
            <p:nvPr/>
          </p:nvGrpSpPr>
          <p:grpSpPr>
            <a:xfrm>
              <a:off x="7279424" y="1857354"/>
              <a:ext cx="2122811" cy="365760"/>
              <a:chOff x="2157860" y="794182"/>
              <a:chExt cx="2122811" cy="365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7622953" y="236517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70360" y="2365176"/>
              <a:ext cx="488346" cy="5060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5340" y="292439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9520" y="1707411"/>
              <a:ext cx="982619" cy="246221"/>
              <a:chOff x="2773682" y="571502"/>
              <a:chExt cx="982619" cy="24622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73682" y="666651"/>
                <a:ext cx="982619" cy="55922"/>
                <a:chOff x="2773683" y="852055"/>
                <a:chExt cx="982619" cy="55922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773683" y="852055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2773683" y="90797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3074073" y="57150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113</a:t>
                </a:r>
                <a:endParaRPr lang="en-US" sz="10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9520" y="2089417"/>
              <a:ext cx="982619" cy="246221"/>
              <a:chOff x="2773682" y="943119"/>
              <a:chExt cx="982619" cy="246221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773682" y="1061034"/>
                <a:ext cx="982619" cy="1039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041212" y="943119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2135</a:t>
                </a:r>
                <a:endParaRPr lang="en-US" sz="10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849520" y="1903610"/>
              <a:ext cx="982619" cy="246221"/>
              <a:chOff x="2773682" y="835062"/>
              <a:chExt cx="982619" cy="246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2773682" y="958172"/>
                <a:ext cx="982619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41212" y="8350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1487</a:t>
                </a:r>
                <a:endParaRPr lang="en-US" sz="1000" dirty="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31042" y="796639"/>
            <a:ext cx="2122811" cy="1507931"/>
            <a:chOff x="2157860" y="644239"/>
            <a:chExt cx="2122811" cy="1507931"/>
          </a:xfrm>
        </p:grpSpPr>
        <p:grpSp>
          <p:nvGrpSpPr>
            <p:cNvPr id="43" name="Group 42"/>
            <p:cNvGrpSpPr/>
            <p:nvPr/>
          </p:nvGrpSpPr>
          <p:grpSpPr>
            <a:xfrm>
              <a:off x="2157860" y="794182"/>
              <a:ext cx="2122811" cy="365760"/>
              <a:chOff x="2157860" y="794182"/>
              <a:chExt cx="2122811" cy="36576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501389" y="1302004"/>
              <a:ext cx="1435753" cy="516405"/>
              <a:chOff x="2564722" y="1302004"/>
              <a:chExt cx="1435753" cy="516405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2564722" y="1302004"/>
                <a:ext cx="417923" cy="516405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512129" y="1302004"/>
                <a:ext cx="488346" cy="506014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073776" y="1861225"/>
              <a:ext cx="290979" cy="2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727956" y="644239"/>
              <a:ext cx="982619" cy="628227"/>
              <a:chOff x="2773682" y="644239"/>
              <a:chExt cx="982619" cy="6282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773682" y="644239"/>
                <a:ext cx="982619" cy="246221"/>
                <a:chOff x="2773682" y="571502"/>
                <a:chExt cx="982619" cy="24622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074073" y="571502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773682" y="1026245"/>
                <a:ext cx="982619" cy="246221"/>
                <a:chOff x="2773682" y="943119"/>
                <a:chExt cx="982619" cy="24622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041212" y="943119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773682" y="840438"/>
                <a:ext cx="982619" cy="246221"/>
                <a:chOff x="2773682" y="835062"/>
                <a:chExt cx="982619" cy="246221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773682" y="958172"/>
                  <a:ext cx="982619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041212" y="835062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1487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117" name="Group 116"/>
          <p:cNvGrpSpPr/>
          <p:nvPr/>
        </p:nvGrpSpPr>
        <p:grpSpPr>
          <a:xfrm>
            <a:off x="1652864" y="4686629"/>
            <a:ext cx="2141899" cy="1671816"/>
            <a:chOff x="1652864" y="4686629"/>
            <a:chExt cx="2141899" cy="1671816"/>
          </a:xfrm>
        </p:grpSpPr>
        <p:grpSp>
          <p:nvGrpSpPr>
            <p:cNvPr id="65" name="Group 64"/>
            <p:cNvGrpSpPr/>
            <p:nvPr/>
          </p:nvGrpSpPr>
          <p:grpSpPr>
            <a:xfrm>
              <a:off x="1671952" y="4961264"/>
              <a:ext cx="2122811" cy="365760"/>
              <a:chOff x="2157860" y="794182"/>
              <a:chExt cx="2122811" cy="365760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015481" y="5469086"/>
              <a:ext cx="1435754" cy="516405"/>
              <a:chOff x="2015481" y="5469086"/>
              <a:chExt cx="1435754" cy="51640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2587868" y="602830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2242048" y="4686629"/>
              <a:ext cx="982619" cy="835652"/>
              <a:chOff x="2242048" y="4686629"/>
              <a:chExt cx="982619" cy="83565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42048" y="4686629"/>
                <a:ext cx="982619" cy="276999"/>
                <a:chOff x="2773682" y="446810"/>
                <a:chExt cx="982619" cy="27699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074073" y="446810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242048" y="5245282"/>
                <a:ext cx="982619" cy="276999"/>
                <a:chOff x="2773682" y="995074"/>
                <a:chExt cx="982619" cy="276999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3041212" y="995074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242048" y="4955565"/>
                <a:ext cx="982619" cy="276999"/>
                <a:chOff x="2773682" y="783107"/>
                <a:chExt cx="982619" cy="276999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H="1">
                  <a:off x="2773682" y="101012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041212" y="783107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1487</a:t>
                  </a:r>
                  <a:endParaRPr lang="en-US" sz="1000" dirty="0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652864" y="494191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532" y="4945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4919" y="598911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045448" y="3166022"/>
            <a:ext cx="1422643" cy="543533"/>
            <a:chOff x="3045448" y="3166022"/>
            <a:chExt cx="1422643" cy="543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610213" y="5658416"/>
            <a:ext cx="2273715" cy="1357988"/>
            <a:chOff x="5610213" y="5658416"/>
            <a:chExt cx="2273715" cy="1357988"/>
          </a:xfrm>
        </p:grpSpPr>
        <p:grpSp>
          <p:nvGrpSpPr>
            <p:cNvPr id="119" name="Group 118"/>
            <p:cNvGrpSpPr/>
            <p:nvPr/>
          </p:nvGrpSpPr>
          <p:grpSpPr>
            <a:xfrm>
              <a:off x="5674988" y="5658416"/>
              <a:ext cx="2122811" cy="365760"/>
              <a:chOff x="2157860" y="794182"/>
              <a:chExt cx="2122811" cy="365760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018517" y="6166238"/>
              <a:ext cx="1435754" cy="516405"/>
              <a:chOff x="2015481" y="5469086"/>
              <a:chExt cx="1435754" cy="516405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ctangle 120"/>
            <p:cNvSpPr/>
            <p:nvPr/>
          </p:nvSpPr>
          <p:spPr>
            <a:xfrm>
              <a:off x="6590904" y="6725459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6245083" y="5810787"/>
              <a:ext cx="982619" cy="1039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10213" y="5701408"/>
              <a:ext cx="475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MYC</a:t>
              </a:r>
              <a:endParaRPr lang="en-US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7440" y="570526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NRF1</a:t>
              </a:r>
              <a:endParaRPr lang="en-US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98346" y="6727829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20512</TotalTime>
  <Words>332</Words>
  <Application>Microsoft Macintosh PowerPoint</Application>
  <PresentationFormat>Custom</PresentationFormat>
  <Paragraphs>270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164</cp:revision>
  <dcterms:created xsi:type="dcterms:W3CDTF">2017-03-01T16:35:11Z</dcterms:created>
  <dcterms:modified xsi:type="dcterms:W3CDTF">2017-03-22T21:11:01Z</dcterms:modified>
</cp:coreProperties>
</file>