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2" r:id="rId4"/>
    <p:sldId id="261" r:id="rId5"/>
    <p:sldId id="256" r:id="rId6"/>
    <p:sldId id="259" r:id="rId7"/>
    <p:sldId id="264" r:id="rId8"/>
    <p:sldId id="263" r:id="rId9"/>
    <p:sldId id="265" r:id="rId10"/>
    <p:sldId id="266" r:id="rId11"/>
    <p:sldId id="269" r:id="rId12"/>
    <p:sldId id="270" r:id="rId13"/>
    <p:sldId id="271" r:id="rId14"/>
    <p:sldId id="272" r:id="rId15"/>
  </p:sldIdLst>
  <p:sldSz cx="10972800" cy="8229600" type="B4JIS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7A81FF"/>
    <a:srgbClr val="FFC000"/>
    <a:srgbClr val="7F7F7F"/>
    <a:srgbClr val="9437FF"/>
    <a:srgbClr val="BF9000"/>
    <a:srgbClr val="548235"/>
    <a:srgbClr val="FFE699"/>
    <a:srgbClr val="FBE5D6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2"/>
    <p:restoredTop sz="94619"/>
  </p:normalViewPr>
  <p:slideViewPr>
    <p:cSldViewPr snapToGrid="0" snapToObjects="1">
      <p:cViewPr varScale="1">
        <p:scale>
          <a:sx n="81" d="100"/>
          <a:sy n="81" d="100"/>
        </p:scale>
        <p:origin x="1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4CC5-FDE8-4241-B996-9418CE153CF0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76C04-A620-634F-B5A4-1EFF855A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46836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CC6D-4D78-9749-9EEA-BF9A4F8D37C4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emf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27.tif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27.tiff"/><Relationship Id="rId15" Type="http://schemas.openxmlformats.org/officeDocument/2006/relationships/image" Target="../media/image41.emf"/><Relationship Id="rId16" Type="http://schemas.openxmlformats.org/officeDocument/2006/relationships/image" Target="../media/image42.emf"/><Relationship Id="rId17" Type="http://schemas.openxmlformats.org/officeDocument/2006/relationships/image" Target="../media/image43.emf"/><Relationship Id="rId18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39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37.png"/><Relationship Id="rId16" Type="http://schemas.openxmlformats.org/officeDocument/2006/relationships/image" Target="../media/image35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1.tif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2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9.emf"/><Relationship Id="rId5" Type="http://schemas.openxmlformats.org/officeDocument/2006/relationships/image" Target="../media/image17.tif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emf"/><Relationship Id="rId20" Type="http://schemas.openxmlformats.org/officeDocument/2006/relationships/image" Target="../media/image2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18.em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441824" y="5345480"/>
            <a:ext cx="1807850" cy="16524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6536" y="377368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22049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460024" y="3715991"/>
            <a:ext cx="1760403" cy="1629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54524" y="5242715"/>
            <a:ext cx="1771982" cy="1821998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85551"/>
              </p:ext>
            </p:extLst>
          </p:nvPr>
        </p:nvGraphicFramePr>
        <p:xfrm>
          <a:off x="5190528" y="401136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714633"/>
            <a:ext cx="1760403" cy="1602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4890495" y="4823411"/>
            <a:ext cx="2570878" cy="2269658"/>
          </a:xfrm>
          <a:prstGeom prst="rect">
            <a:avLst/>
          </a:prstGeom>
        </p:spPr>
      </p:pic>
      <p:sp>
        <p:nvSpPr>
          <p:cNvPr id="69" name="Triangle 68"/>
          <p:cNvSpPr/>
          <p:nvPr/>
        </p:nvSpPr>
        <p:spPr>
          <a:xfrm flipH="1">
            <a:off x="5239130" y="4631956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35399" y="3592211"/>
            <a:ext cx="3021706" cy="18291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15" y="5317564"/>
            <a:ext cx="2892090" cy="1928060"/>
          </a:xfrm>
          <a:prstGeom prst="rect">
            <a:avLst/>
          </a:prstGeom>
        </p:spPr>
      </p:pic>
      <p:sp>
        <p:nvSpPr>
          <p:cNvPr id="75" name="Pentagon 74"/>
          <p:cNvSpPr/>
          <p:nvPr/>
        </p:nvSpPr>
        <p:spPr>
          <a:xfrm rot="5400000">
            <a:off x="8548912" y="5130798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ular Callout 78"/>
          <p:cNvSpPr/>
          <p:nvPr/>
        </p:nvSpPr>
        <p:spPr>
          <a:xfrm rot="10800000">
            <a:off x="393245" y="3704178"/>
            <a:ext cx="2035012" cy="3444101"/>
          </a:xfrm>
          <a:prstGeom prst="wedgeRoundRectCallout">
            <a:avLst>
              <a:gd name="adj1" fmla="val 27073"/>
              <a:gd name="adj2" fmla="val 5776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ular Callout 79"/>
          <p:cNvSpPr/>
          <p:nvPr/>
        </p:nvSpPr>
        <p:spPr>
          <a:xfrm rot="10800000">
            <a:off x="2748823" y="3680245"/>
            <a:ext cx="8008281" cy="3444101"/>
          </a:xfrm>
          <a:prstGeom prst="wedgeRoundRectCallout">
            <a:avLst>
              <a:gd name="adj1" fmla="val -45332"/>
              <a:gd name="adj2" fmla="val 57344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903814" y="7009781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126157" y="6988010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8284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5749591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61997" y="1090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55344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728172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819100" y="3802740"/>
            <a:ext cx="1504372" cy="213360"/>
            <a:chOff x="5819100" y="3802740"/>
            <a:chExt cx="1504372" cy="21336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559222" y="532792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144740" y="359144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3326401" y="6712259"/>
            <a:ext cx="1422643" cy="543533"/>
            <a:chOff x="3045448" y="3166022"/>
            <a:chExt cx="1422643" cy="543533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5567313" y="5054425"/>
            <a:ext cx="1509987" cy="607799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124" y="2820158"/>
            <a:ext cx="2019833" cy="269311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8" y="3573886"/>
            <a:ext cx="2238438" cy="198272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27" y="5383601"/>
            <a:ext cx="1513637" cy="90342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3858053" y="528026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201</a:t>
            </a:r>
            <a:endParaRPr lang="en-US" dirty="0"/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4843313" y="5449553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4850239" y="5851337"/>
            <a:ext cx="602929" cy="3013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lgDash"/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554511" y="5008160"/>
            <a:ext cx="1295244" cy="660090"/>
            <a:chOff x="5558533" y="5008160"/>
            <a:chExt cx="1295244" cy="660090"/>
          </a:xfrm>
        </p:grpSpPr>
        <p:sp>
          <p:nvSpPr>
            <p:cNvPr id="130" name="TextBox 129"/>
            <p:cNvSpPr txBox="1"/>
            <p:nvPr/>
          </p:nvSpPr>
          <p:spPr>
            <a:xfrm>
              <a:off x="5673894" y="5008160"/>
              <a:ext cx="1064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Coherent FFLs</a:t>
              </a:r>
              <a:endParaRPr lang="en-US" dirty="0"/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5558533" y="5220194"/>
              <a:ext cx="1295244" cy="448056"/>
              <a:chOff x="5558533" y="5220194"/>
              <a:chExt cx="1295244" cy="448056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8533" y="5220194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1376" y="5220194"/>
                <a:ext cx="462686" cy="448056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440759"/>
                <a:ext cx="247650" cy="152400"/>
              </a:xfrm>
              <a:prstGeom prst="rect">
                <a:avLst/>
              </a:prstGeom>
            </p:spPr>
          </p:pic>
        </p:grpSp>
      </p:grpSp>
      <p:grpSp>
        <p:nvGrpSpPr>
          <p:cNvPr id="139" name="Group 138"/>
          <p:cNvGrpSpPr/>
          <p:nvPr/>
        </p:nvGrpSpPr>
        <p:grpSpPr>
          <a:xfrm>
            <a:off x="5562284" y="5757843"/>
            <a:ext cx="1279699" cy="638496"/>
            <a:chOff x="5550490" y="5757843"/>
            <a:chExt cx="1279699" cy="638496"/>
          </a:xfrm>
        </p:grpSpPr>
        <p:sp>
          <p:nvSpPr>
            <p:cNvPr id="134" name="TextBox 133"/>
            <p:cNvSpPr txBox="1"/>
            <p:nvPr/>
          </p:nvSpPr>
          <p:spPr>
            <a:xfrm>
              <a:off x="5607391" y="6119340"/>
              <a:ext cx="1165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Incoherent FFLs</a:t>
              </a:r>
              <a:endParaRPr lang="en-US" dirty="0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5550490" y="5757843"/>
              <a:ext cx="1279699" cy="448056"/>
              <a:chOff x="5574078" y="5757843"/>
              <a:chExt cx="1279699" cy="448056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4917" y="5757843"/>
                <a:ext cx="495605" cy="448056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4078" y="5757843"/>
                <a:ext cx="464515" cy="448056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6127" y="5963923"/>
                <a:ext cx="247650" cy="152400"/>
              </a:xfrm>
              <a:prstGeom prst="rect">
                <a:avLst/>
              </a:prstGeom>
            </p:spPr>
          </p:pic>
        </p:grpSp>
      </p:grpSp>
      <p:sp>
        <p:nvSpPr>
          <p:cNvPr id="141" name="Rectangle 140"/>
          <p:cNvSpPr/>
          <p:nvPr/>
        </p:nvSpPr>
        <p:spPr>
          <a:xfrm>
            <a:off x="5567313" y="5785669"/>
            <a:ext cx="1509987" cy="60779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69" y="6141149"/>
            <a:ext cx="1860631" cy="18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3025" r="5252" b="52838"/>
          <a:stretch/>
        </p:blipFill>
        <p:spPr>
          <a:xfrm>
            <a:off x="645885" y="80047"/>
            <a:ext cx="9834220" cy="383342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22733" r="12119" b="29844"/>
          <a:stretch/>
        </p:blipFill>
        <p:spPr>
          <a:xfrm>
            <a:off x="4787125" y="7221603"/>
            <a:ext cx="1210519" cy="7833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18" y="5601264"/>
            <a:ext cx="1884132" cy="1346615"/>
            <a:chOff x="4933393" y="5049724"/>
            <a:chExt cx="1884132" cy="1346615"/>
          </a:xfrm>
        </p:grpSpPr>
        <p:grpSp>
          <p:nvGrpSpPr>
            <p:cNvPr id="19" name="Group 18"/>
            <p:cNvGrpSpPr/>
            <p:nvPr/>
          </p:nvGrpSpPr>
          <p:grpSpPr>
            <a:xfrm>
              <a:off x="5294736" y="5049724"/>
              <a:ext cx="1522789" cy="1346615"/>
              <a:chOff x="5554511" y="5049724"/>
              <a:chExt cx="1522789" cy="134661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54511" y="5049724"/>
                <a:ext cx="1522789" cy="660090"/>
                <a:chOff x="5554511" y="5008160"/>
                <a:chExt cx="1522789" cy="66009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567313" y="5054425"/>
                  <a:ext cx="1509987" cy="6077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" name="Group 139"/>
                <p:cNvGrpSpPr/>
                <p:nvPr/>
              </p:nvGrpSpPr>
              <p:grpSpPr>
                <a:xfrm>
                  <a:off x="5554511" y="5008160"/>
                  <a:ext cx="1295244" cy="660090"/>
                  <a:chOff x="5558533" y="5008160"/>
                  <a:chExt cx="1295244" cy="660090"/>
                </a:xfrm>
              </p:grpSpPr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5673894" y="5008160"/>
                    <a:ext cx="106452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Coherent FFLs</a:t>
                    </a:r>
                    <a:endParaRPr lang="en-US" dirty="0"/>
                  </a:p>
                </p:txBody>
              </p: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5558533" y="5220194"/>
                    <a:ext cx="1295244" cy="448056"/>
                    <a:chOff x="5558533" y="5220194"/>
                    <a:chExt cx="1295244" cy="448056"/>
                  </a:xfrm>
                </p:grpSpPr>
                <p:pic>
                  <p:nvPicPr>
                    <p:cNvPr id="121" name="Picture 120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58533" y="5220194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1376" y="5220194"/>
                      <a:ext cx="462686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440759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15" name="Group 14"/>
              <p:cNvGrpSpPr/>
              <p:nvPr/>
            </p:nvGrpSpPr>
            <p:grpSpPr>
              <a:xfrm>
                <a:off x="5562284" y="5757843"/>
                <a:ext cx="1515016" cy="638496"/>
                <a:chOff x="5562284" y="5757843"/>
                <a:chExt cx="1515016" cy="638496"/>
              </a:xfrm>
            </p:grpSpPr>
            <p:grpSp>
              <p:nvGrpSpPr>
                <p:cNvPr id="139" name="Group 138"/>
                <p:cNvGrpSpPr/>
                <p:nvPr/>
              </p:nvGrpSpPr>
              <p:grpSpPr>
                <a:xfrm>
                  <a:off x="5562284" y="5757843"/>
                  <a:ext cx="1279699" cy="638496"/>
                  <a:chOff x="5550490" y="5757843"/>
                  <a:chExt cx="1279699" cy="638496"/>
                </a:xfrm>
              </p:grpSpPr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5607391" y="6119340"/>
                    <a:ext cx="116589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Incoherent FFLs</a:t>
                    </a:r>
                    <a:endParaRPr lang="en-US" dirty="0"/>
                  </a:p>
                </p:txBody>
              </p: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5550490" y="5757843"/>
                    <a:ext cx="1279699" cy="448056"/>
                    <a:chOff x="5574078" y="5757843"/>
                    <a:chExt cx="1279699" cy="448056"/>
                  </a:xfrm>
                </p:grpSpPr>
                <p:pic>
                  <p:nvPicPr>
                    <p:cNvPr id="122" name="Picture 12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74917" y="5757843"/>
                      <a:ext cx="49560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74078" y="5757843"/>
                      <a:ext cx="464515" cy="4480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606127" y="5963923"/>
                      <a:ext cx="247650" cy="152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141" name="Rectangle 140"/>
                <p:cNvSpPr/>
                <p:nvPr/>
              </p:nvSpPr>
              <p:spPr>
                <a:xfrm>
                  <a:off x="5567313" y="5785669"/>
                  <a:ext cx="1509987" cy="6077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933393" y="5502349"/>
              <a:ext cx="336202" cy="428596"/>
              <a:chOff x="5110040" y="5502349"/>
              <a:chExt cx="336202" cy="428596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 flipV="1">
                <a:off x="5117030" y="5502349"/>
                <a:ext cx="329212" cy="143606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5110040" y="5803362"/>
                <a:ext cx="317098" cy="127583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2888001" y="7263799"/>
            <a:ext cx="1885809" cy="543533"/>
            <a:chOff x="3326401" y="6712259"/>
            <a:chExt cx="1885809" cy="543533"/>
          </a:xfrm>
        </p:grpSpPr>
        <p:grpSp>
          <p:nvGrpSpPr>
            <p:cNvPr id="94" name="Group 93"/>
            <p:cNvGrpSpPr/>
            <p:nvPr/>
          </p:nvGrpSpPr>
          <p:grpSpPr>
            <a:xfrm>
              <a:off x="3326401" y="6712259"/>
              <a:ext cx="1422643" cy="543533"/>
              <a:chOff x="3045448" y="3166022"/>
              <a:chExt cx="1422643" cy="543533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4"/>
              <a:srcRect r="59504" b="85692"/>
              <a:stretch/>
            </p:blipFill>
            <p:spPr>
              <a:xfrm>
                <a:off x="3449782" y="3168074"/>
                <a:ext cx="1018309" cy="541481"/>
              </a:xfrm>
              <a:prstGeom prst="rect">
                <a:avLst/>
              </a:prstGeom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3063883" y="3166022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MYC</a:t>
                </a:r>
                <a:endParaRPr lang="en-US" sz="10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045448" y="3422646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NRF1</a:t>
                </a:r>
                <a:endParaRPr lang="en-US" sz="10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658853" y="6836775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502656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4" y="7111281"/>
            <a:ext cx="2021003" cy="86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6285" r="12567" b="8639"/>
          <a:stretch/>
        </p:blipFill>
        <p:spPr>
          <a:xfrm>
            <a:off x="6556824" y="5555423"/>
            <a:ext cx="1328491" cy="150792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67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652" r="5252" b="52838"/>
          <a:stretch/>
        </p:blipFill>
        <p:spPr>
          <a:xfrm>
            <a:off x="645885" y="308255"/>
            <a:ext cx="9834220" cy="36052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3065" y="308255"/>
            <a:ext cx="393251" cy="2802980"/>
          </a:xfrm>
          <a:prstGeom prst="roundRect">
            <a:avLst/>
          </a:prstGeom>
          <a:solidFill>
            <a:srgbClr val="A6A6A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339" t="61030" r="3466" b="9481"/>
          <a:stretch/>
        </p:blipFill>
        <p:spPr>
          <a:xfrm>
            <a:off x="737184" y="5879464"/>
            <a:ext cx="2090230" cy="2081043"/>
          </a:xfrm>
          <a:prstGeom prst="rect">
            <a:avLst/>
          </a:prstGeom>
        </p:spPr>
      </p:pic>
      <p:sp>
        <p:nvSpPr>
          <p:cNvPr id="67" name="Rectangular Callout 66"/>
          <p:cNvSpPr/>
          <p:nvPr/>
        </p:nvSpPr>
        <p:spPr>
          <a:xfrm rot="10800000">
            <a:off x="598053" y="4009932"/>
            <a:ext cx="7348056" cy="4121983"/>
          </a:xfrm>
          <a:prstGeom prst="wedgeRectCallout">
            <a:avLst>
              <a:gd name="adj1" fmla="val 48865"/>
              <a:gd name="adj2" fmla="val 60139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402150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4009931"/>
            <a:ext cx="2275292" cy="4121983"/>
          </a:xfrm>
          <a:prstGeom prst="wedgeRectCallout">
            <a:avLst>
              <a:gd name="adj1" fmla="val -38496"/>
              <a:gd name="adj2" fmla="val 582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805313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804962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1235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7508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93378" y="4142980"/>
            <a:ext cx="1972290" cy="1241755"/>
            <a:chOff x="3084143" y="3539957"/>
            <a:chExt cx="1972290" cy="1241755"/>
          </a:xfrm>
        </p:grpSpPr>
        <p:grpSp>
          <p:nvGrpSpPr>
            <p:cNvPr id="32" name="Group 31"/>
            <p:cNvGrpSpPr/>
            <p:nvPr/>
          </p:nvGrpSpPr>
          <p:grpSpPr>
            <a:xfrm>
              <a:off x="3084143" y="4115230"/>
              <a:ext cx="1972290" cy="215900"/>
              <a:chOff x="3011406" y="4160835"/>
              <a:chExt cx="1972290" cy="2159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406" y="4167185"/>
                <a:ext cx="482600" cy="2032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796" y="4160835"/>
                <a:ext cx="596900" cy="2159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386" y="3539957"/>
              <a:ext cx="1570330" cy="1241755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0" y="4125426"/>
            <a:ext cx="2238438" cy="198272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5117856" y="5696147"/>
            <a:ext cx="2224438" cy="607799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5113695" y="6302685"/>
            <a:ext cx="2228600" cy="607799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673618" y="6053889"/>
            <a:ext cx="336202" cy="428596"/>
            <a:chOff x="5110040" y="5502349"/>
            <a:chExt cx="336202" cy="428596"/>
          </a:xfrm>
        </p:grpSpPr>
        <p:cxnSp>
          <p:nvCxnSpPr>
            <p:cNvPr id="129" name="Straight Arrow Connector 128"/>
            <p:cNvCxnSpPr/>
            <p:nvPr/>
          </p:nvCxnSpPr>
          <p:spPr>
            <a:xfrm flipV="1">
              <a:off x="5117030" y="5502349"/>
              <a:ext cx="329212" cy="143606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5110040" y="5803362"/>
              <a:ext cx="317098" cy="12758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b="33422"/>
          <a:stretch/>
        </p:blipFill>
        <p:spPr>
          <a:xfrm>
            <a:off x="4947732" y="4142980"/>
            <a:ext cx="2764614" cy="123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59" y="7054811"/>
            <a:ext cx="2237271" cy="958830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>
          <a:xfrm>
            <a:off x="5201294" y="3244474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8024" y="5869298"/>
            <a:ext cx="1606929" cy="10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242" y="590305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</a:t>
            </a:r>
            <a:endParaRPr lang="en-US" sz="1200" dirty="0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7585312" y="5211056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646826" y="7888987"/>
            <a:ext cx="219456" cy="219456"/>
          </a:xfrm>
          <a:prstGeom prst="star5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57357" y="101720"/>
            <a:ext cx="4434840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606638" y="106827"/>
            <a:ext cx="4669476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 rot="20125666">
            <a:off x="4480950" y="5864141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coherent</a:t>
            </a:r>
            <a:endParaRPr lang="en-US" sz="1100" dirty="0"/>
          </a:p>
        </p:txBody>
      </p:sp>
      <p:sp>
        <p:nvSpPr>
          <p:cNvPr id="70" name="TextBox 69"/>
          <p:cNvSpPr txBox="1"/>
          <p:nvPr/>
        </p:nvSpPr>
        <p:spPr>
          <a:xfrm rot="1350048">
            <a:off x="4344954" y="6396144"/>
            <a:ext cx="808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incoherent</a:t>
            </a:r>
            <a:endParaRPr lang="en-US" sz="11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098149" y="5677976"/>
            <a:ext cx="495605" cy="1258560"/>
            <a:chOff x="5072749" y="5677976"/>
            <a:chExt cx="495605" cy="1258560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294" y="6244418"/>
              <a:ext cx="464515" cy="4480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749" y="5847169"/>
              <a:ext cx="495605" cy="44805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102382" y="567797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20.6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38450" y="6674926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5.9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86177" y="5677976"/>
            <a:ext cx="495605" cy="1258560"/>
            <a:chOff x="5739609" y="5677976"/>
            <a:chExt cx="495605" cy="12585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154" y="5847169"/>
              <a:ext cx="464515" cy="4480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609" y="6244418"/>
              <a:ext cx="495605" cy="448056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5805310" y="5677976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9.1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69242" y="66749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14.4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74205" y="5677976"/>
            <a:ext cx="495605" cy="1258560"/>
            <a:chOff x="6312322" y="5677976"/>
            <a:chExt cx="495605" cy="1258560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322" y="6244418"/>
              <a:ext cx="495605" cy="4480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781" y="5847169"/>
              <a:ext cx="462686" cy="448056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6341955" y="567797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16.6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341955" y="66749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15.0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62234" y="5677976"/>
            <a:ext cx="495605" cy="1258560"/>
            <a:chOff x="6836834" y="5677976"/>
            <a:chExt cx="495605" cy="12585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379" y="6244418"/>
              <a:ext cx="464515" cy="4480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6834" y="5847169"/>
              <a:ext cx="495605" cy="44805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6866467" y="567797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15.9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02535" y="6674926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2.6</a:t>
              </a:r>
              <a:endParaRPr lang="en-US" dirty="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408798" y="5893664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62.2%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404049" y="6526949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37.9%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2888001" y="7282849"/>
            <a:ext cx="1803259" cy="435684"/>
            <a:chOff x="2888001" y="7282849"/>
            <a:chExt cx="1803259" cy="435684"/>
          </a:xfrm>
        </p:grpSpPr>
        <p:sp>
          <p:nvSpPr>
            <p:cNvPr id="62" name="TextBox 61"/>
            <p:cNvSpPr txBox="1"/>
            <p:nvPr/>
          </p:nvSpPr>
          <p:spPr>
            <a:xfrm>
              <a:off x="4137903" y="7369886"/>
              <a:ext cx="5533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Target</a:t>
              </a:r>
              <a:endParaRPr lang="en-US" sz="10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34422" y="7330874"/>
              <a:ext cx="480364" cy="33963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888001" y="7282849"/>
              <a:ext cx="646421" cy="435684"/>
              <a:chOff x="2888001" y="7282849"/>
              <a:chExt cx="646421" cy="43568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906436" y="7282849"/>
                <a:ext cx="627986" cy="261610"/>
                <a:chOff x="2906436" y="7282849"/>
                <a:chExt cx="627986" cy="261610"/>
              </a:xfrm>
            </p:grpSpPr>
            <p:sp>
              <p:nvSpPr>
                <p:cNvPr id="96" name="TextBox 95"/>
                <p:cNvSpPr txBox="1"/>
                <p:nvPr/>
              </p:nvSpPr>
              <p:spPr>
                <a:xfrm>
                  <a:off x="2906436" y="7282849"/>
                  <a:ext cx="44916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MYC</a:t>
                  </a:r>
                  <a:endParaRPr lang="en-US" sz="1000" dirty="0"/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355598" y="7413654"/>
                  <a:ext cx="1788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2888001" y="7456923"/>
                <a:ext cx="646421" cy="261610"/>
                <a:chOff x="2888001" y="7456923"/>
                <a:chExt cx="646421" cy="261610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2888001" y="7456923"/>
                  <a:ext cx="48923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NRF1</a:t>
                  </a:r>
                  <a:endParaRPr lang="en-US" sz="1000" dirty="0"/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3355598" y="7587728"/>
                  <a:ext cx="17882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0" name="Straight Connector 99"/>
            <p:cNvCxnSpPr/>
            <p:nvPr/>
          </p:nvCxnSpPr>
          <p:spPr>
            <a:xfrm>
              <a:off x="4013701" y="7503895"/>
              <a:ext cx="1788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 rot="16200000">
            <a:off x="4691349" y="7377580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Gate usage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719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3653135"/>
            <a:ext cx="54864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0.20588235 0.09090909 0.16577540 0.15864528 0.05882353</a:t>
            </a:r>
          </a:p>
          <a:p>
            <a:r>
              <a:rPr lang="en-US" dirty="0"/>
              <a:t>[6] 0.14438503 0.14973262 0.02584670</a:t>
            </a:r>
          </a:p>
        </p:txBody>
      </p:sp>
    </p:spTree>
    <p:extLst>
      <p:ext uri="{BB962C8B-B14F-4D97-AF65-F5344CB8AC3E}">
        <p14:creationId xmlns:p14="http://schemas.microsoft.com/office/powerpoint/2010/main" val="172929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8172" y="201653"/>
            <a:ext cx="10239657" cy="3184841"/>
            <a:chOff x="320915" y="295996"/>
            <a:chExt cx="10239657" cy="3184841"/>
          </a:xfrm>
        </p:grpSpPr>
        <p:grpSp>
          <p:nvGrpSpPr>
            <p:cNvPr id="4" name="Group 3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685119" y="345705"/>
              <a:ext cx="4875453" cy="3135132"/>
              <a:chOff x="5685119" y="345705"/>
              <a:chExt cx="4875453" cy="31351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41803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314524" y="5061289"/>
            <a:ext cx="1771982" cy="182199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5370"/>
              </p:ext>
            </p:extLst>
          </p:nvPr>
        </p:nvGraphicFramePr>
        <p:xfrm>
          <a:off x="2650528" y="3829940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5276" y="3533207"/>
            <a:ext cx="1760403" cy="16029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2350495" y="4641985"/>
            <a:ext cx="2570878" cy="2269658"/>
          </a:xfrm>
          <a:prstGeom prst="rect">
            <a:avLst/>
          </a:prstGeom>
        </p:spPr>
      </p:pic>
      <p:sp>
        <p:nvSpPr>
          <p:cNvPr id="47" name="Triangle 46"/>
          <p:cNvSpPr/>
          <p:nvPr/>
        </p:nvSpPr>
        <p:spPr>
          <a:xfrm flipH="1">
            <a:off x="2699130" y="4450530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195399" y="3410785"/>
            <a:ext cx="3021706" cy="182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15" y="5136138"/>
            <a:ext cx="2892090" cy="1928060"/>
          </a:xfrm>
          <a:prstGeom prst="rect">
            <a:avLst/>
          </a:prstGeom>
        </p:spPr>
      </p:pic>
      <p:sp>
        <p:nvSpPr>
          <p:cNvPr id="50" name="Pentagon 49"/>
          <p:cNvSpPr/>
          <p:nvPr/>
        </p:nvSpPr>
        <p:spPr>
          <a:xfrm rot="5400000">
            <a:off x="6008912" y="4949372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ular Callout 50"/>
          <p:cNvSpPr/>
          <p:nvPr/>
        </p:nvSpPr>
        <p:spPr>
          <a:xfrm rot="10800000">
            <a:off x="208824" y="3477678"/>
            <a:ext cx="8008281" cy="3444101"/>
          </a:xfrm>
          <a:prstGeom prst="wedgeRoundRectCallout">
            <a:avLst>
              <a:gd name="adj1" fmla="val 40939"/>
              <a:gd name="adj2" fmla="val 61137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77028" y="6774445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8514323" y="5118981"/>
            <a:ext cx="1807850" cy="165242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8532523" y="3489492"/>
            <a:ext cx="1760403" cy="1629490"/>
          </a:xfrm>
          <a:prstGeom prst="rect">
            <a:avLst/>
          </a:prstGeom>
        </p:spPr>
      </p:pic>
      <p:sp>
        <p:nvSpPr>
          <p:cNvPr id="55" name="Rounded Rectangular Callout 54"/>
          <p:cNvSpPr/>
          <p:nvPr/>
        </p:nvSpPr>
        <p:spPr>
          <a:xfrm rot="10800000">
            <a:off x="8465744" y="3477679"/>
            <a:ext cx="2035012" cy="3444101"/>
          </a:xfrm>
          <a:prstGeom prst="wedgeRoundRectCallout">
            <a:avLst>
              <a:gd name="adj1" fmla="val -41754"/>
              <a:gd name="adj2" fmla="val 6071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976313" y="6783282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1997" y="74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55344" y="31484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148028" y="31853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8377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72782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272656" y="3593596"/>
            <a:ext cx="1504372" cy="213360"/>
            <a:chOff x="5819100" y="3802740"/>
            <a:chExt cx="1504372" cy="21336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1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172" y="121826"/>
            <a:ext cx="10239657" cy="3184841"/>
            <a:chOff x="320915" y="295996"/>
            <a:chExt cx="10239657" cy="3184841"/>
          </a:xfrm>
        </p:grpSpPr>
        <p:grpSp>
          <p:nvGrpSpPr>
            <p:cNvPr id="3" name="Group 2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5685119" y="352962"/>
              <a:ext cx="4875453" cy="3127875"/>
              <a:chOff x="5685119" y="352962"/>
              <a:chExt cx="4875453" cy="31278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34546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98285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782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107825" y="5796777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321" y="3395581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2" y="5540182"/>
            <a:ext cx="2881614" cy="26617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7393" y="4774481"/>
            <a:ext cx="1760403" cy="333561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3087408" y="3372008"/>
            <a:ext cx="2570878" cy="22696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07825" y="5869330"/>
            <a:ext cx="2453390" cy="1977361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30384"/>
              </p:ext>
            </p:extLst>
          </p:nvPr>
        </p:nvGraphicFramePr>
        <p:xfrm>
          <a:off x="573038" y="3821707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359274" y="3423737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725155" y="3463513"/>
            <a:ext cx="2709408" cy="1895236"/>
          </a:xfrm>
          <a:prstGeom prst="rect">
            <a:avLst/>
          </a:prstGeom>
        </p:spPr>
      </p:pic>
      <p:sp>
        <p:nvSpPr>
          <p:cNvPr id="65" name="Up Arrow 64"/>
          <p:cNvSpPr/>
          <p:nvPr/>
        </p:nvSpPr>
        <p:spPr>
          <a:xfrm rot="10800000">
            <a:off x="6546210" y="4824517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2806194" y="4342749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401398" y="3283492"/>
            <a:ext cx="8143961" cy="4832589"/>
          </a:xfrm>
          <a:prstGeom prst="wedgeRectCallout">
            <a:avLst>
              <a:gd name="adj1" fmla="val 43488"/>
              <a:gd name="adj2" fmla="val 54798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683980" y="3283495"/>
            <a:ext cx="1760403" cy="4810818"/>
            <a:chOff x="579322" y="3223770"/>
            <a:chExt cx="1760403" cy="48108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636707" y="3283490"/>
            <a:ext cx="1857913" cy="4832589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68358" y="8005972"/>
            <a:ext cx="80656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652301" y="8005972"/>
            <a:ext cx="90086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2742" y="3583521"/>
            <a:ext cx="1495790" cy="213360"/>
            <a:chOff x="1192742" y="3583521"/>
            <a:chExt cx="1495790" cy="213360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42" y="3605467"/>
              <a:ext cx="251155" cy="1914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377" y="3600590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498" y="3603028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20" y="35835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>
            <a:off x="5138062" y="5793799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5140558" y="3392603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29" y="5537204"/>
            <a:ext cx="2881614" cy="2661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07630" y="4771503"/>
            <a:ext cx="1760403" cy="3335617"/>
            <a:chOff x="2845690" y="3359036"/>
            <a:chExt cx="1760403" cy="333561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117645" y="3369030"/>
            <a:ext cx="2570878" cy="2269658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38062" y="5866352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8066" y="3318111"/>
            <a:ext cx="1760403" cy="4832589"/>
            <a:chOff x="579322" y="3223770"/>
            <a:chExt cx="1760403" cy="483258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3946"/>
              </p:ext>
            </p:extLst>
          </p:nvPr>
        </p:nvGraphicFramePr>
        <p:xfrm>
          <a:off x="2603275" y="381872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" name="Rounded Rectangle 89"/>
          <p:cNvSpPr/>
          <p:nvPr/>
        </p:nvSpPr>
        <p:spPr>
          <a:xfrm>
            <a:off x="4389511" y="3420759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55392" y="3460535"/>
            <a:ext cx="2709408" cy="1895236"/>
          </a:xfrm>
          <a:prstGeom prst="rect">
            <a:avLst/>
          </a:prstGeom>
        </p:spPr>
      </p:pic>
      <p:sp>
        <p:nvSpPr>
          <p:cNvPr id="138" name="Up Arrow 137"/>
          <p:cNvSpPr/>
          <p:nvPr/>
        </p:nvSpPr>
        <p:spPr>
          <a:xfrm rot="10800000">
            <a:off x="8590961" y="4821539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>
            <a:off x="4836431" y="4339771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ular Callout 143"/>
          <p:cNvSpPr/>
          <p:nvPr/>
        </p:nvSpPr>
        <p:spPr>
          <a:xfrm rot="10800000">
            <a:off x="342177" y="3318108"/>
            <a:ext cx="1736290" cy="4832589"/>
          </a:xfrm>
          <a:prstGeom prst="wedgeRectCallout">
            <a:avLst>
              <a:gd name="adj1" fmla="val 16665"/>
              <a:gd name="adj2" fmla="val 5374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ular Callout 148"/>
          <p:cNvSpPr/>
          <p:nvPr/>
        </p:nvSpPr>
        <p:spPr>
          <a:xfrm rot="10800000">
            <a:off x="2431635" y="3280514"/>
            <a:ext cx="8143961" cy="4832589"/>
          </a:xfrm>
          <a:prstGeom prst="wedgeRectCallout">
            <a:avLst>
              <a:gd name="adj1" fmla="val -48118"/>
              <a:gd name="adj2" fmla="val 541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262109" y="3568579"/>
            <a:ext cx="1459505" cy="213360"/>
            <a:chOff x="3262109" y="3612121"/>
            <a:chExt cx="1459505" cy="213360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09" y="3634067"/>
              <a:ext cx="251155" cy="1914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59" y="3629190"/>
              <a:ext cx="251155" cy="196291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87" y="3631628"/>
              <a:ext cx="251155" cy="19385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6" y="36121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360393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887118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41448"/>
              </p:ext>
            </p:extLst>
          </p:nvPr>
        </p:nvGraphicFramePr>
        <p:xfrm>
          <a:off x="2563587" y="726317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6972669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09738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08" y="3370610"/>
            <a:ext cx="3014270" cy="1619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61" y="5746578"/>
            <a:ext cx="2728280" cy="27282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7456" y="5777003"/>
            <a:ext cx="2634178" cy="19026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359036"/>
            <a:ext cx="1760403" cy="1602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013866" y="3309991"/>
            <a:ext cx="2570878" cy="22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87084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24202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16658" y="-214792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425706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952431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0371"/>
              </p:ext>
            </p:extLst>
          </p:nvPr>
        </p:nvGraphicFramePr>
        <p:xfrm>
          <a:off x="2563587" y="732848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7037982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75051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10" y="5469233"/>
            <a:ext cx="2728280" cy="272828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424349"/>
            <a:ext cx="1760403" cy="1602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698559" y="3640047"/>
            <a:ext cx="3021706" cy="1829186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73981" y="5950464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14443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751236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TF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5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75101" y="466723"/>
            <a:ext cx="1245291" cy="1292563"/>
            <a:chOff x="7289317" y="2810635"/>
            <a:chExt cx="1245291" cy="1292563"/>
          </a:xfrm>
        </p:grpSpPr>
        <p:grpSp>
          <p:nvGrpSpPr>
            <p:cNvPr id="16" name="Group 15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739371" y="281063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89317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07053" y="346737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98117" y="508287"/>
            <a:ext cx="1307586" cy="1293471"/>
            <a:chOff x="7289317" y="2852199"/>
            <a:chExt cx="1307586" cy="1293471"/>
          </a:xfrm>
        </p:grpSpPr>
        <p:grpSp>
          <p:nvGrpSpPr>
            <p:cNvPr id="29" name="Group 2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739371" y="285219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89317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07053" y="356089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99660" y="560242"/>
            <a:ext cx="1245291" cy="1199044"/>
            <a:chOff x="7289317" y="2904154"/>
            <a:chExt cx="1245291" cy="1199044"/>
          </a:xfrm>
        </p:grpSpPr>
        <p:grpSp>
          <p:nvGrpSpPr>
            <p:cNvPr id="41" name="Group 4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24219" y="617461"/>
            <a:ext cx="1256290" cy="1199044"/>
            <a:chOff x="7289317" y="2904154"/>
            <a:chExt cx="1256290" cy="1199044"/>
          </a:xfrm>
        </p:grpSpPr>
        <p:grpSp>
          <p:nvGrpSpPr>
            <p:cNvPr id="53" name="Group 52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289557" y="2045279"/>
            <a:ext cx="1245291" cy="1199044"/>
            <a:chOff x="7289317" y="2904154"/>
            <a:chExt cx="1245291" cy="1199044"/>
          </a:xfrm>
        </p:grpSpPr>
        <p:grpSp>
          <p:nvGrpSpPr>
            <p:cNvPr id="65" name="Group 64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Oval 70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12573" y="2045279"/>
            <a:ext cx="1256290" cy="1199044"/>
            <a:chOff x="7289317" y="2904154"/>
            <a:chExt cx="1256290" cy="1199044"/>
          </a:xfrm>
        </p:grpSpPr>
        <p:grpSp>
          <p:nvGrpSpPr>
            <p:cNvPr id="77" name="Group 76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Oval 82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Arrow Connector 77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114116" y="2045279"/>
            <a:ext cx="1256290" cy="1199044"/>
            <a:chOff x="7289317" y="2904154"/>
            <a:chExt cx="1256290" cy="1199044"/>
          </a:xfrm>
        </p:grpSpPr>
        <p:grpSp>
          <p:nvGrpSpPr>
            <p:cNvPr id="89" name="Group 8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Oval 9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Arrow Connector 8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938675" y="2102498"/>
            <a:ext cx="1245291" cy="1199044"/>
            <a:chOff x="7289317" y="2904154"/>
            <a:chExt cx="1245291" cy="1199044"/>
          </a:xfrm>
        </p:grpSpPr>
        <p:grpSp>
          <p:nvGrpSpPr>
            <p:cNvPr id="101" name="Group 10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Oval 10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Arrow Connector 10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50278" y="3566031"/>
            <a:ext cx="1307586" cy="1259610"/>
            <a:chOff x="1450278" y="3566031"/>
            <a:chExt cx="1307586" cy="1259610"/>
          </a:xfrm>
        </p:grpSpPr>
        <p:grpSp>
          <p:nvGrpSpPr>
            <p:cNvPr id="113" name="Group 112"/>
            <p:cNvGrpSpPr/>
            <p:nvPr/>
          </p:nvGrpSpPr>
          <p:grpSpPr>
            <a:xfrm>
              <a:off x="1457725" y="3938603"/>
              <a:ext cx="1237844" cy="629046"/>
              <a:chOff x="7682005" y="4423559"/>
              <a:chExt cx="1237844" cy="629046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Arrow Connector 11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Arrow Connector 113"/>
            <p:cNvCxnSpPr/>
            <p:nvPr/>
          </p:nvCxnSpPr>
          <p:spPr>
            <a:xfrm>
              <a:off x="1845909" y="4084075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1900332" y="356603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450278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68014" y="42019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990178" y="461782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5119" y="3566031"/>
            <a:ext cx="1245291" cy="1241320"/>
            <a:chOff x="3035119" y="3566031"/>
            <a:chExt cx="1245291" cy="1241320"/>
          </a:xfrm>
        </p:grpSpPr>
        <p:grpSp>
          <p:nvGrpSpPr>
            <p:cNvPr id="124" name="Group 123"/>
            <p:cNvGrpSpPr/>
            <p:nvPr/>
          </p:nvGrpSpPr>
          <p:grpSpPr>
            <a:xfrm>
              <a:off x="3035119" y="3566031"/>
              <a:ext cx="1245291" cy="1220734"/>
              <a:chOff x="7289317" y="2810635"/>
              <a:chExt cx="1245291" cy="1220734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33" name="Oval 132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31" name="Straight Arrow Connector 130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Arrow Connector 131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6" name="Straight Arrow Connector 125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>
              <a:off x="3571295" y="4599533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81426" y="4670544"/>
            <a:ext cx="1245291" cy="1259610"/>
            <a:chOff x="1481426" y="4670544"/>
            <a:chExt cx="1245291" cy="1259610"/>
          </a:xfrm>
        </p:grpSpPr>
        <p:grpSp>
          <p:nvGrpSpPr>
            <p:cNvPr id="136" name="Group 135"/>
            <p:cNvGrpSpPr/>
            <p:nvPr/>
          </p:nvGrpSpPr>
          <p:grpSpPr>
            <a:xfrm>
              <a:off x="1481426" y="4670544"/>
              <a:ext cx="1245291" cy="1220734"/>
              <a:chOff x="7289317" y="2810635"/>
              <a:chExt cx="1245291" cy="1220734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42" name="Group 141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45" name="Oval 144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Arrow Connector 137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1997625" y="5722336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35119" y="4670544"/>
            <a:ext cx="1307586" cy="1241320"/>
            <a:chOff x="3035119" y="4670544"/>
            <a:chExt cx="1307586" cy="1241320"/>
          </a:xfrm>
        </p:grpSpPr>
        <p:grpSp>
          <p:nvGrpSpPr>
            <p:cNvPr id="148" name="Group 147"/>
            <p:cNvGrpSpPr/>
            <p:nvPr/>
          </p:nvGrpSpPr>
          <p:grpSpPr>
            <a:xfrm>
              <a:off x="3035119" y="4670544"/>
              <a:ext cx="1307586" cy="1220734"/>
              <a:chOff x="7289317" y="2810635"/>
              <a:chExt cx="1307586" cy="1220734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54" name="Group 15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57" name="Oval 15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55" name="Straight Arrow Connector 15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Arrow Connector 15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0" name="Straight Arrow Connector 14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TextBox 15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8207053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</p:grpSp>
        <p:sp>
          <p:nvSpPr>
            <p:cNvPr id="159" name="Rectangle 158"/>
            <p:cNvSpPr/>
            <p:nvPr/>
          </p:nvSpPr>
          <p:spPr>
            <a:xfrm>
              <a:off x="3578742" y="5704046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75103" y="3508407"/>
            <a:ext cx="1307586" cy="1259610"/>
            <a:chOff x="5375103" y="3508407"/>
            <a:chExt cx="1307586" cy="1259610"/>
          </a:xfrm>
        </p:grpSpPr>
        <p:grpSp>
          <p:nvGrpSpPr>
            <p:cNvPr id="161" name="Group 160"/>
            <p:cNvGrpSpPr/>
            <p:nvPr/>
          </p:nvGrpSpPr>
          <p:grpSpPr>
            <a:xfrm>
              <a:off x="5375103" y="3508407"/>
              <a:ext cx="1307586" cy="1220734"/>
              <a:chOff x="7289317" y="2810635"/>
              <a:chExt cx="1307586" cy="1220734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204" name="Group 20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207" name="Oval 20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Oval 20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05" name="Straight Arrow Connector 20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Arrow Connector 20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0" name="Straight Arrow Connector 19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Box 20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8207053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</p:grpSp>
        <p:sp>
          <p:nvSpPr>
            <p:cNvPr id="162" name="Rectangle 161"/>
            <p:cNvSpPr/>
            <p:nvPr/>
          </p:nvSpPr>
          <p:spPr>
            <a:xfrm>
              <a:off x="5915003" y="456019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59944" y="3508407"/>
            <a:ext cx="1245291" cy="1241320"/>
            <a:chOff x="6959944" y="3508407"/>
            <a:chExt cx="1245291" cy="1241320"/>
          </a:xfrm>
        </p:grpSpPr>
        <p:grpSp>
          <p:nvGrpSpPr>
            <p:cNvPr id="163" name="Group 162"/>
            <p:cNvGrpSpPr/>
            <p:nvPr/>
          </p:nvGrpSpPr>
          <p:grpSpPr>
            <a:xfrm>
              <a:off x="6959944" y="3508407"/>
              <a:ext cx="1245291" cy="1220734"/>
              <a:chOff x="7289317" y="2810635"/>
              <a:chExt cx="1245291" cy="1220734"/>
            </a:xfrm>
          </p:grpSpPr>
          <p:grpSp>
            <p:nvGrpSpPr>
              <p:cNvPr id="189" name="Group 18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94" name="Group 19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97" name="Oval 19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Oval 19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95" name="Straight Arrow Connector 19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0" name="Straight Arrow Connector 18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TextBox 190"/>
              <p:cNvSpPr txBox="1"/>
              <p:nvPr/>
            </p:nvSpPr>
            <p:spPr>
              <a:xfrm>
                <a:off x="7739371" y="2810635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7289317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4" name="Rectangle 163"/>
            <p:cNvSpPr/>
            <p:nvPr/>
          </p:nvSpPr>
          <p:spPr>
            <a:xfrm>
              <a:off x="7496120" y="4541909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06251" y="4612920"/>
            <a:ext cx="1245291" cy="1259610"/>
            <a:chOff x="5406251" y="4612920"/>
            <a:chExt cx="1245291" cy="1259610"/>
          </a:xfrm>
        </p:grpSpPr>
        <p:grpSp>
          <p:nvGrpSpPr>
            <p:cNvPr id="165" name="Group 164"/>
            <p:cNvGrpSpPr/>
            <p:nvPr/>
          </p:nvGrpSpPr>
          <p:grpSpPr>
            <a:xfrm>
              <a:off x="5406251" y="4612920"/>
              <a:ext cx="1245291" cy="1220734"/>
              <a:chOff x="7289317" y="2810635"/>
              <a:chExt cx="1245291" cy="122073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7296764" y="3183207"/>
                <a:ext cx="1237844" cy="629046"/>
                <a:chOff x="7682005" y="4423559"/>
                <a:chExt cx="1237844" cy="629046"/>
              </a:xfrm>
            </p:grpSpPr>
            <p:grpSp>
              <p:nvGrpSpPr>
                <p:cNvPr id="184" name="Group 183"/>
                <p:cNvGrpSpPr/>
                <p:nvPr/>
              </p:nvGrpSpPr>
              <p:grpSpPr>
                <a:xfrm>
                  <a:off x="7682005" y="4423559"/>
                  <a:ext cx="1237844" cy="290945"/>
                  <a:chOff x="7682005" y="4423559"/>
                  <a:chExt cx="1237844" cy="290945"/>
                </a:xfrm>
              </p:grpSpPr>
              <p:sp>
                <p:nvSpPr>
                  <p:cNvPr id="187" name="Oval 186"/>
                  <p:cNvSpPr/>
                  <p:nvPr/>
                </p:nvSpPr>
                <p:spPr>
                  <a:xfrm>
                    <a:off x="7682005" y="4423559"/>
                    <a:ext cx="290979" cy="290945"/>
                  </a:xfrm>
                  <a:prstGeom prst="ellipse">
                    <a:avLst/>
                  </a:prstGeom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8628870" y="4423559"/>
                    <a:ext cx="290979" cy="290945"/>
                  </a:xfrm>
                  <a:prstGeom prst="ellipse">
                    <a:avLst/>
                  </a:prstGeom>
                  <a:solidFill>
                    <a:srgbClr val="FFC000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5" name="Straight Arrow Connector 184"/>
                <p:cNvCxnSpPr/>
                <p:nvPr/>
              </p:nvCxnSpPr>
              <p:spPr>
                <a:xfrm>
                  <a:off x="7932804" y="4737368"/>
                  <a:ext cx="228572" cy="315237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/>
                <p:cNvCxnSpPr/>
                <p:nvPr/>
              </p:nvCxnSpPr>
              <p:spPr>
                <a:xfrm flipH="1">
                  <a:off x="8452355" y="4740042"/>
                  <a:ext cx="225521" cy="31256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Straight Arrow Connector 179"/>
              <p:cNvCxnSpPr/>
              <p:nvPr/>
            </p:nvCxnSpPr>
            <p:spPr>
              <a:xfrm>
                <a:off x="7684948" y="3328679"/>
                <a:ext cx="452278" cy="0"/>
              </a:xfrm>
              <a:prstGeom prst="straightConnector1">
                <a:avLst/>
              </a:prstGeom>
              <a:ln w="34925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TextBox 180"/>
              <p:cNvSpPr txBox="1"/>
              <p:nvPr/>
            </p:nvSpPr>
            <p:spPr>
              <a:xfrm>
                <a:off x="7739371" y="281063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7289317" y="344659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+</a:t>
                </a:r>
                <a:endParaRPr lang="en-US" sz="3200" dirty="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8207053" y="3446594"/>
                <a:ext cx="309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-</a:t>
                </a:r>
                <a:endParaRPr lang="en-US" sz="3200" dirty="0"/>
              </a:p>
            </p:txBody>
          </p:sp>
        </p:grpSp>
        <p:sp>
          <p:nvSpPr>
            <p:cNvPr id="166" name="Rectangle 165"/>
            <p:cNvSpPr/>
            <p:nvPr/>
          </p:nvSpPr>
          <p:spPr>
            <a:xfrm>
              <a:off x="5922450" y="566471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59944" y="4612920"/>
            <a:ext cx="1307586" cy="1241320"/>
            <a:chOff x="6959944" y="4612920"/>
            <a:chExt cx="1307586" cy="1241320"/>
          </a:xfrm>
        </p:grpSpPr>
        <p:grpSp>
          <p:nvGrpSpPr>
            <p:cNvPr id="169" name="Group 168"/>
            <p:cNvGrpSpPr/>
            <p:nvPr/>
          </p:nvGrpSpPr>
          <p:grpSpPr>
            <a:xfrm>
              <a:off x="6967391" y="4985492"/>
              <a:ext cx="1237844" cy="629046"/>
              <a:chOff x="7682005" y="4423559"/>
              <a:chExt cx="1237844" cy="629046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5" name="Straight Arrow Connector 174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0" name="Straight Arrow Connector 169"/>
            <p:cNvCxnSpPr/>
            <p:nvPr/>
          </p:nvCxnSpPr>
          <p:spPr>
            <a:xfrm>
              <a:off x="7355575" y="5130964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7409998" y="461292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959944" y="5248879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-</a:t>
              </a:r>
              <a:endParaRPr lang="en-US" sz="3200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77680" y="524887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7503567" y="5646422"/>
              <a:ext cx="202930" cy="207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56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176864" y="5650946"/>
            <a:ext cx="799941" cy="732792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46" y="5726409"/>
            <a:ext cx="2081266" cy="19224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7744" y="3568619"/>
            <a:ext cx="2093187" cy="384034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08663" y="5786334"/>
            <a:ext cx="1952231" cy="1628569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91071"/>
              </p:ext>
            </p:extLst>
          </p:nvPr>
        </p:nvGraphicFramePr>
        <p:xfrm>
          <a:off x="5902383" y="3569791"/>
          <a:ext cx="893526" cy="119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08004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603273" y="3929345"/>
            <a:ext cx="251155" cy="824590"/>
            <a:chOff x="2661807" y="3996872"/>
            <a:chExt cx="251155" cy="82459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625171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320775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3996872"/>
              <a:ext cx="251155" cy="21336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1" y="3282555"/>
            <a:ext cx="3141480" cy="2338305"/>
          </a:xfrm>
          <a:prstGeom prst="rect">
            <a:avLst/>
          </a:prstGeom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156"/>
              </p:ext>
            </p:extLst>
          </p:nvPr>
        </p:nvGraphicFramePr>
        <p:xfrm>
          <a:off x="6937704" y="3364563"/>
          <a:ext cx="96520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838"/>
                <a:gridCol w="315362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MAX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MXI1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208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NRF1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201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BHLHE40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195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ATF1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u="none" strike="noStrike" dirty="0">
                          <a:effectLst/>
                        </a:rPr>
                        <a:t>151</a:t>
                      </a:r>
                      <a:endParaRPr lang="uk-U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MAZ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129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122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ZNF143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120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7226303" y="6673090"/>
            <a:ext cx="699355" cy="617935"/>
            <a:chOff x="7187798" y="5461016"/>
            <a:chExt cx="699355" cy="61793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818042"/>
              <a:ext cx="293827" cy="26090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5818042"/>
              <a:ext cx="279197" cy="26090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565" y="5461016"/>
              <a:ext cx="277978" cy="26090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461016"/>
              <a:ext cx="293827" cy="26090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226303" y="5726409"/>
            <a:ext cx="699355" cy="564560"/>
            <a:chOff x="7195113" y="6343800"/>
            <a:chExt cx="699355" cy="5645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722" y="6647451"/>
              <a:ext cx="277978" cy="26090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641" y="6648060"/>
              <a:ext cx="293827" cy="25969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6343800"/>
              <a:ext cx="279197" cy="25969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113" y="6343800"/>
              <a:ext cx="279197" cy="259690"/>
            </a:xfrm>
            <a:prstGeom prst="rect">
              <a:avLst/>
            </a:prstGeom>
          </p:spPr>
        </p:pic>
      </p:grpSp>
      <p:sp>
        <p:nvSpPr>
          <p:cNvPr id="83" name="Rectangle 82"/>
          <p:cNvSpPr/>
          <p:nvPr/>
        </p:nvSpPr>
        <p:spPr>
          <a:xfrm>
            <a:off x="7192600" y="6644286"/>
            <a:ext cx="799941" cy="73279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136" y="4031672"/>
            <a:ext cx="2530663" cy="9594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89072" y="4042063"/>
            <a:ext cx="654628" cy="949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43700" y="93267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7279424" y="1707411"/>
            <a:ext cx="2122811" cy="1507931"/>
            <a:chOff x="7279424" y="1707411"/>
            <a:chExt cx="2122811" cy="1507931"/>
          </a:xfrm>
        </p:grpSpPr>
        <p:grpSp>
          <p:nvGrpSpPr>
            <p:cNvPr id="38" name="Group 37"/>
            <p:cNvGrpSpPr/>
            <p:nvPr/>
          </p:nvGrpSpPr>
          <p:grpSpPr>
            <a:xfrm>
              <a:off x="7279424" y="1857354"/>
              <a:ext cx="2122811" cy="365760"/>
              <a:chOff x="2157860" y="794182"/>
              <a:chExt cx="2122811" cy="36576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7622953" y="2365176"/>
              <a:ext cx="417923" cy="516405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570360" y="2365176"/>
              <a:ext cx="488346" cy="506014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195340" y="292439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849520" y="1707411"/>
              <a:ext cx="982619" cy="246221"/>
              <a:chOff x="2773682" y="571502"/>
              <a:chExt cx="982619" cy="24622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773682" y="666651"/>
                <a:ext cx="982619" cy="55922"/>
                <a:chOff x="2773683" y="852055"/>
                <a:chExt cx="982619" cy="55922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2773683" y="852055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>
                  <a:off x="2773683" y="90797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3074073" y="571502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113</a:t>
                </a:r>
                <a:endParaRPr lang="en-US" sz="10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849520" y="2089417"/>
              <a:ext cx="982619" cy="246221"/>
              <a:chOff x="2773682" y="943119"/>
              <a:chExt cx="982619" cy="246221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773682" y="1061034"/>
                <a:ext cx="982619" cy="1039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3041212" y="943119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2135</a:t>
                </a:r>
                <a:endParaRPr lang="en-US" sz="1000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849520" y="1903610"/>
              <a:ext cx="982619" cy="246221"/>
              <a:chOff x="2773682" y="835062"/>
              <a:chExt cx="982619" cy="246221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H="1">
                <a:off x="2773682" y="958172"/>
                <a:ext cx="982619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041212" y="835062"/>
                <a:ext cx="4475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1487</a:t>
                </a:r>
                <a:endParaRPr lang="en-US" sz="1000" dirty="0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2331042" y="796639"/>
            <a:ext cx="2122811" cy="1507931"/>
            <a:chOff x="2157860" y="644239"/>
            <a:chExt cx="2122811" cy="1507931"/>
          </a:xfrm>
        </p:grpSpPr>
        <p:grpSp>
          <p:nvGrpSpPr>
            <p:cNvPr id="43" name="Group 42"/>
            <p:cNvGrpSpPr/>
            <p:nvPr/>
          </p:nvGrpSpPr>
          <p:grpSpPr>
            <a:xfrm>
              <a:off x="2157860" y="794182"/>
              <a:ext cx="2122811" cy="365760"/>
              <a:chOff x="2157860" y="794182"/>
              <a:chExt cx="2122811" cy="365760"/>
            </a:xfrm>
          </p:grpSpPr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501389" y="1302004"/>
              <a:ext cx="1435753" cy="516405"/>
              <a:chOff x="2564722" y="1302004"/>
              <a:chExt cx="1435753" cy="516405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>
                <a:off x="2564722" y="1302004"/>
                <a:ext cx="417923" cy="516405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512129" y="1302004"/>
                <a:ext cx="488346" cy="506014"/>
              </a:xfrm>
              <a:prstGeom prst="straightConnector1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3073776" y="1861225"/>
              <a:ext cx="290979" cy="2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727956" y="644239"/>
              <a:ext cx="982619" cy="628227"/>
              <a:chOff x="2773682" y="644239"/>
              <a:chExt cx="982619" cy="6282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773682" y="644239"/>
                <a:ext cx="982619" cy="246221"/>
                <a:chOff x="2773682" y="571502"/>
                <a:chExt cx="982619" cy="246221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3074073" y="571502"/>
                  <a:ext cx="38183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2773682" y="1026245"/>
                <a:ext cx="982619" cy="246221"/>
                <a:chOff x="2773682" y="943119"/>
                <a:chExt cx="982619" cy="246221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3041212" y="943119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2773682" y="840438"/>
                <a:ext cx="982619" cy="246221"/>
                <a:chOff x="2773682" y="835062"/>
                <a:chExt cx="982619" cy="246221"/>
              </a:xfrm>
            </p:grpSpPr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773682" y="958172"/>
                  <a:ext cx="982619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3041212" y="835062"/>
                  <a:ext cx="44755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1487</a:t>
                  </a:r>
                  <a:endParaRPr lang="en-US" sz="1000" dirty="0"/>
                </a:p>
              </p:txBody>
            </p:sp>
          </p:grpSp>
        </p:grpSp>
      </p:grpSp>
      <p:grpSp>
        <p:nvGrpSpPr>
          <p:cNvPr id="117" name="Group 116"/>
          <p:cNvGrpSpPr/>
          <p:nvPr/>
        </p:nvGrpSpPr>
        <p:grpSpPr>
          <a:xfrm>
            <a:off x="1652864" y="4686629"/>
            <a:ext cx="2141899" cy="1671816"/>
            <a:chOff x="1652864" y="4686629"/>
            <a:chExt cx="2141899" cy="1671816"/>
          </a:xfrm>
        </p:grpSpPr>
        <p:grpSp>
          <p:nvGrpSpPr>
            <p:cNvPr id="65" name="Group 64"/>
            <p:cNvGrpSpPr/>
            <p:nvPr/>
          </p:nvGrpSpPr>
          <p:grpSpPr>
            <a:xfrm>
              <a:off x="1671952" y="4961264"/>
              <a:ext cx="2122811" cy="365760"/>
              <a:chOff x="2157860" y="794182"/>
              <a:chExt cx="2122811" cy="365760"/>
            </a:xfrm>
          </p:grpSpPr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2015481" y="5469086"/>
              <a:ext cx="1435754" cy="516405"/>
              <a:chOff x="2015481" y="5469086"/>
              <a:chExt cx="1435754" cy="516405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2587868" y="6028307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2242048" y="4686629"/>
              <a:ext cx="982619" cy="835652"/>
              <a:chOff x="2242048" y="4686629"/>
              <a:chExt cx="982619" cy="835652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42048" y="4686629"/>
                <a:ext cx="982619" cy="276999"/>
                <a:chOff x="2773682" y="446810"/>
                <a:chExt cx="982619" cy="27699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2773682" y="666651"/>
                  <a:ext cx="982619" cy="55922"/>
                  <a:chOff x="2773683" y="852055"/>
                  <a:chExt cx="982619" cy="55922"/>
                </a:xfrm>
              </p:grpSpPr>
              <p:cxnSp>
                <p:nvCxnSpPr>
                  <p:cNvPr id="78" name="Straight Arrow Connector 77"/>
                  <p:cNvCxnSpPr/>
                  <p:nvPr/>
                </p:nvCxnSpPr>
                <p:spPr>
                  <a:xfrm flipV="1">
                    <a:off x="2773683" y="852055"/>
                    <a:ext cx="982619" cy="1039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/>
                  <p:cNvCxnSpPr/>
                  <p:nvPr/>
                </p:nvCxnSpPr>
                <p:spPr>
                  <a:xfrm flipH="1">
                    <a:off x="2773683" y="907977"/>
                    <a:ext cx="982619" cy="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50000"/>
                      </a:schemeClr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/>
                <p:cNvSpPr txBox="1"/>
                <p:nvPr/>
              </p:nvSpPr>
              <p:spPr>
                <a:xfrm>
                  <a:off x="3074073" y="446810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113</a:t>
                  </a:r>
                  <a:endParaRPr lang="en-US" sz="1000" dirty="0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2242048" y="5245282"/>
                <a:ext cx="982619" cy="276999"/>
                <a:chOff x="2773682" y="995074"/>
                <a:chExt cx="982619" cy="276999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2773682" y="1061034"/>
                  <a:ext cx="982619" cy="1039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/>
                <p:cNvSpPr txBox="1"/>
                <p:nvPr/>
              </p:nvSpPr>
              <p:spPr>
                <a:xfrm>
                  <a:off x="3041212" y="995074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2135</a:t>
                  </a:r>
                  <a:endParaRPr lang="en-US" sz="1000" dirty="0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2242048" y="4955565"/>
                <a:ext cx="982619" cy="276999"/>
                <a:chOff x="2773682" y="783107"/>
                <a:chExt cx="982619" cy="276999"/>
              </a:xfrm>
            </p:grpSpPr>
            <p:cxnSp>
              <p:nvCxnSpPr>
                <p:cNvPr id="72" name="Straight Arrow Connector 71"/>
                <p:cNvCxnSpPr/>
                <p:nvPr/>
              </p:nvCxnSpPr>
              <p:spPr>
                <a:xfrm flipH="1">
                  <a:off x="2773682" y="1010127"/>
                  <a:ext cx="98261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3041212" y="783107"/>
                  <a:ext cx="49885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1487</a:t>
                  </a:r>
                  <a:endParaRPr lang="en-US" sz="1000" dirty="0"/>
                </a:p>
              </p:txBody>
            </p:sp>
          </p:grpSp>
        </p:grpSp>
        <p:sp>
          <p:nvSpPr>
            <p:cNvPr id="82" name="TextBox 81"/>
            <p:cNvSpPr txBox="1"/>
            <p:nvPr/>
          </p:nvSpPr>
          <p:spPr>
            <a:xfrm>
              <a:off x="1652864" y="494191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M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47532" y="494576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84919" y="598911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045448" y="3166022"/>
            <a:ext cx="1422643" cy="543533"/>
            <a:chOff x="3045448" y="3166022"/>
            <a:chExt cx="1422643" cy="5435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59504" b="85692"/>
            <a:stretch/>
          </p:blipFill>
          <p:spPr>
            <a:xfrm>
              <a:off x="3449782" y="3168074"/>
              <a:ext cx="1018309" cy="541481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3063883" y="3166022"/>
              <a:ext cx="449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MYC</a:t>
              </a:r>
              <a:endParaRPr lang="en-US" sz="10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045448" y="3422646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NRF1</a:t>
              </a:r>
              <a:endParaRPr lang="en-US" sz="10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5610213" y="5658416"/>
            <a:ext cx="2273715" cy="1357988"/>
            <a:chOff x="5610213" y="5658416"/>
            <a:chExt cx="2273715" cy="1357988"/>
          </a:xfrm>
        </p:grpSpPr>
        <p:grpSp>
          <p:nvGrpSpPr>
            <p:cNvPr id="119" name="Group 118"/>
            <p:cNvGrpSpPr/>
            <p:nvPr/>
          </p:nvGrpSpPr>
          <p:grpSpPr>
            <a:xfrm>
              <a:off x="5674988" y="5658416"/>
              <a:ext cx="2122811" cy="365760"/>
              <a:chOff x="2157860" y="794182"/>
              <a:chExt cx="2122811" cy="365760"/>
            </a:xfrm>
          </p:grpSpPr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2157860" y="794182"/>
                <a:ext cx="365803" cy="365760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>
                <a:spLocks noChangeAspect="1"/>
              </p:cNvSpPr>
              <p:nvPr/>
            </p:nvSpPr>
            <p:spPr>
              <a:xfrm>
                <a:off x="3914868" y="794182"/>
                <a:ext cx="365803" cy="36576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6018517" y="6166238"/>
              <a:ext cx="1435754" cy="516405"/>
              <a:chOff x="2015481" y="5469086"/>
              <a:chExt cx="1435754" cy="516405"/>
            </a:xfrm>
          </p:grpSpPr>
          <p:cxnSp>
            <p:nvCxnSpPr>
              <p:cNvPr id="137" name="Straight Arrow Connector 136"/>
              <p:cNvCxnSpPr/>
              <p:nvPr/>
            </p:nvCxnSpPr>
            <p:spPr>
              <a:xfrm>
                <a:off x="2015481" y="5469086"/>
                <a:ext cx="417923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3008433" y="5469086"/>
                <a:ext cx="442802" cy="516405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ectangle 120"/>
            <p:cNvSpPr/>
            <p:nvPr/>
          </p:nvSpPr>
          <p:spPr>
            <a:xfrm>
              <a:off x="6590904" y="6725459"/>
              <a:ext cx="290979" cy="290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 flipV="1">
              <a:off x="6245083" y="5810787"/>
              <a:ext cx="982619" cy="1039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5610213" y="5701408"/>
              <a:ext cx="4751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MYC</a:t>
              </a:r>
              <a:endParaRPr lang="en-US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367440" y="5705266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NRF1</a:t>
              </a:r>
              <a:endParaRPr lang="en-US" b="1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598346" y="6727829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/>
                <a:t>T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45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19049</TotalTime>
  <Words>301</Words>
  <Application>Microsoft Macintosh PowerPoint</Application>
  <PresentationFormat>Custom</PresentationFormat>
  <Paragraphs>248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164</cp:revision>
  <dcterms:created xsi:type="dcterms:W3CDTF">2017-03-01T16:35:11Z</dcterms:created>
  <dcterms:modified xsi:type="dcterms:W3CDTF">2017-03-22T03:50:00Z</dcterms:modified>
</cp:coreProperties>
</file>