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6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8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9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3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7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4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3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3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0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DAE03-8066-C146-9EBC-61A927FBE0BF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FD8A6-85D2-2242-AD26-09E6D5B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4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4-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9" t="55110" r="76286" b="22304"/>
          <a:stretch/>
        </p:blipFill>
        <p:spPr>
          <a:xfrm>
            <a:off x="278792" y="3686491"/>
            <a:ext cx="1889593" cy="1548957"/>
          </a:xfrm>
          <a:prstGeom prst="rect">
            <a:avLst/>
          </a:prstGeom>
        </p:spPr>
      </p:pic>
      <p:pic>
        <p:nvPicPr>
          <p:cNvPr id="6" name="Picture 5" descr="p4-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" t="26426" r="76118" b="48503"/>
          <a:stretch/>
        </p:blipFill>
        <p:spPr>
          <a:xfrm>
            <a:off x="201350" y="944873"/>
            <a:ext cx="1951547" cy="1719340"/>
          </a:xfrm>
          <a:prstGeom prst="rect">
            <a:avLst/>
          </a:prstGeom>
        </p:spPr>
      </p:pic>
      <p:pic>
        <p:nvPicPr>
          <p:cNvPr id="7" name="Picture 6" descr="p4-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8" t="28459" r="33432" b="49181"/>
          <a:stretch/>
        </p:blipFill>
        <p:spPr>
          <a:xfrm>
            <a:off x="2199364" y="3655511"/>
            <a:ext cx="1750197" cy="1533466"/>
          </a:xfrm>
          <a:prstGeom prst="rect">
            <a:avLst/>
          </a:prstGeom>
        </p:spPr>
      </p:pic>
      <p:pic>
        <p:nvPicPr>
          <p:cNvPr id="8" name="Picture 7" descr="p4-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02" t="53981" r="10057" b="23658"/>
          <a:stretch/>
        </p:blipFill>
        <p:spPr>
          <a:xfrm>
            <a:off x="2152897" y="1068788"/>
            <a:ext cx="1750196" cy="15334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8792" y="418230"/>
            <a:ext cx="3903092" cy="687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b="1" dirty="0" smtClean="0"/>
              <a:t>Parent gene is </a:t>
            </a:r>
            <a:r>
              <a:rPr lang="en-US" b="1" dirty="0" err="1"/>
              <a:t>h</a:t>
            </a:r>
            <a:r>
              <a:rPr lang="en-US" b="1" dirty="0" err="1" smtClean="0"/>
              <a:t>om</a:t>
            </a:r>
            <a:r>
              <a:rPr lang="en-US" b="1" dirty="0" smtClean="0"/>
              <a:t>, the retrodup </a:t>
            </a:r>
            <a:r>
              <a:rPr lang="en-US" b="1" dirty="0" smtClean="0"/>
              <a:t>is</a:t>
            </a:r>
            <a:r>
              <a:rPr lang="mr-IN" b="1" dirty="0" smtClean="0"/>
              <a:t>…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ALT</a:t>
            </a:r>
            <a:r>
              <a:rPr lang="en-US" b="1" dirty="0" smtClean="0"/>
              <a:t>				</a:t>
            </a:r>
            <a:r>
              <a:rPr lang="en-US" b="1" dirty="0" smtClean="0">
                <a:solidFill>
                  <a:srgbClr val="008000"/>
                </a:solidFill>
              </a:rPr>
              <a:t>HOM</a:t>
            </a:r>
            <a:endParaRPr lang="en-US" b="1" dirty="0" smtClean="0">
              <a:solidFill>
                <a:srgbClr val="008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583707"/>
              </p:ext>
            </p:extLst>
          </p:nvPr>
        </p:nvGraphicFramePr>
        <p:xfrm>
          <a:off x="4329220" y="882913"/>
          <a:ext cx="458944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9076"/>
                <a:gridCol w="811928"/>
                <a:gridCol w="917328"/>
                <a:gridCol w="8711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the depth is </a:t>
                      </a:r>
                      <a:r>
                        <a:rPr lang="mr-IN" baseline="0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retrodup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&gt;99.9%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&gt;99.9%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Alt.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retrodup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6.76%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&lt;0.01%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Ref. retrodup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99.7%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&gt;99.9%</a:t>
                      </a:r>
                      <a:endParaRPr lang="en-US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&gt;99.9%</a:t>
                      </a:r>
                      <a:endParaRPr lang="en-US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8792" y="3002466"/>
            <a:ext cx="3903092" cy="687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b="1" dirty="0" smtClean="0"/>
              <a:t>Parent gene is alt</a:t>
            </a:r>
            <a:r>
              <a:rPr lang="en-US" b="1" dirty="0" smtClean="0"/>
              <a:t>, </a:t>
            </a:r>
            <a:r>
              <a:rPr lang="en-US" b="1" dirty="0" smtClean="0"/>
              <a:t>the retrodup </a:t>
            </a:r>
            <a:r>
              <a:rPr lang="en-US" b="1" dirty="0" smtClean="0"/>
              <a:t>is</a:t>
            </a:r>
            <a:r>
              <a:rPr lang="mr-IN" b="1" dirty="0" smtClean="0"/>
              <a:t>…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ALT</a:t>
            </a:r>
            <a:r>
              <a:rPr lang="en-US" b="1" dirty="0" smtClean="0"/>
              <a:t>				</a:t>
            </a:r>
            <a:r>
              <a:rPr lang="en-US" b="1" dirty="0" smtClean="0">
                <a:solidFill>
                  <a:srgbClr val="008000"/>
                </a:solidFill>
              </a:rPr>
              <a:t>HOM</a:t>
            </a:r>
            <a:endParaRPr lang="en-US" b="1" dirty="0" smtClean="0">
              <a:solidFill>
                <a:srgbClr val="008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19820"/>
              </p:ext>
            </p:extLst>
          </p:nvPr>
        </p:nvGraphicFramePr>
        <p:xfrm>
          <a:off x="4329220" y="3438651"/>
          <a:ext cx="458944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9076"/>
                <a:gridCol w="811928"/>
                <a:gridCol w="917328"/>
                <a:gridCol w="8711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the depth is </a:t>
                      </a:r>
                      <a:r>
                        <a:rPr lang="mr-IN" baseline="0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retrodup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&gt;99.9%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Alt. retrodup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59.7%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57.5%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55.4%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Ref.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retrodup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92.9%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&gt;99.9%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&gt;99.9%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41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94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Shantao</dc:creator>
  <cp:lastModifiedBy>Shantao</cp:lastModifiedBy>
  <cp:revision>2</cp:revision>
  <dcterms:created xsi:type="dcterms:W3CDTF">2017-03-20T21:50:18Z</dcterms:created>
  <dcterms:modified xsi:type="dcterms:W3CDTF">2017-03-20T22:04:34Z</dcterms:modified>
</cp:coreProperties>
</file>