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/>
    <p:restoredTop sz="94619"/>
  </p:normalViewPr>
  <p:slideViewPr>
    <p:cSldViewPr snapToGrid="0" snapToObjects="1">
      <p:cViewPr varScale="1">
        <p:scale>
          <a:sx n="138" d="100"/>
          <a:sy n="138" d="100"/>
        </p:scale>
        <p:origin x="-128" y="-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3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9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2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0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2EAAF-9900-5147-A079-B61B6FB7B83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CCDA-B713-8043-94B4-B6F340C3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5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49" y="0"/>
            <a:ext cx="101167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12" y="769377"/>
            <a:ext cx="5665709" cy="38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41" y="845489"/>
            <a:ext cx="5102008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jingzhang.wti.bupt@gmail.com</dc:creator>
  <cp:lastModifiedBy>Mark Gerstein</cp:lastModifiedBy>
  <cp:revision>3</cp:revision>
  <dcterms:created xsi:type="dcterms:W3CDTF">2017-03-15T20:14:55Z</dcterms:created>
  <dcterms:modified xsi:type="dcterms:W3CDTF">2017-03-15T22:05:26Z</dcterms:modified>
</cp:coreProperties>
</file>