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5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9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6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1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1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4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3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D31E-0D37-614A-8068-31D0B23E6C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4203-F010-2E48-B3BC-CB5E37E4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4901"/>
            <a:ext cx="7772400" cy="1470025"/>
          </a:xfrm>
        </p:spPr>
        <p:txBody>
          <a:bodyPr/>
          <a:lstStyle/>
          <a:p>
            <a:r>
              <a:rPr lang="en-US" dirty="0" err="1" smtClean="0"/>
              <a:t>LoF</a:t>
            </a:r>
            <a:r>
              <a:rPr lang="en-US" dirty="0" smtClean="0"/>
              <a:t> enrichment by functional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4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2" descr="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39" r="-41739"/>
          <a:stretch>
            <a:fillRect/>
          </a:stretch>
        </p:blipFill>
        <p:spPr>
          <a:xfrm>
            <a:off x="-438974" y="627196"/>
            <a:ext cx="9998822" cy="549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8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bined_with_driv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741" r="-25741"/>
          <a:stretch>
            <a:fillRect/>
          </a:stretch>
        </p:blipFill>
        <p:spPr>
          <a:xfrm>
            <a:off x="457200" y="627196"/>
            <a:ext cx="8229600" cy="5498967"/>
          </a:xfrm>
        </p:spPr>
      </p:pic>
    </p:spTree>
    <p:extLst>
      <p:ext uri="{BB962C8B-B14F-4D97-AF65-F5344CB8AC3E}">
        <p14:creationId xmlns:p14="http://schemas.microsoft.com/office/powerpoint/2010/main" val="65019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LoF enrichment by functional category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LoF enrichment by functional category</dc:title>
  <dc:creator>Patrick</dc:creator>
  <cp:lastModifiedBy>Patrick</cp:lastModifiedBy>
  <cp:revision>1</cp:revision>
  <dcterms:created xsi:type="dcterms:W3CDTF">2017-03-15T23:10:07Z</dcterms:created>
  <dcterms:modified xsi:type="dcterms:W3CDTF">2017-03-15T23:18:58Z</dcterms:modified>
</cp:coreProperties>
</file>