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57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01"/>
  </p:normalViewPr>
  <p:slideViewPr>
    <p:cSldViewPr snapToGrid="0" snapToObjects="1">
      <p:cViewPr varScale="1">
        <p:scale>
          <a:sx n="95" d="100"/>
          <a:sy n="95" d="100"/>
        </p:scale>
        <p:origin x="15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98F97-6378-8546-B180-6A2A01654F1C}" type="datetimeFigureOut">
              <a:rPr lang="en-US" smtClean="0"/>
              <a:t>3/15/17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F87C7-9D1F-144E-9727-DCEBB40D2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64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</a:t>
            </a:r>
            <a:r>
              <a:rPr lang="en-US" baseline="0" dirty="0" smtClean="0"/>
              <a:t> Cut to 50s, replication timing from the main cell line, to show a few dot on the curve. How much improvement you have using matched, how much improvement you can used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F87C7-9D1F-144E-9727-DCEBB40D2E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7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26BF-9220-8846-9076-FB0989E36CE3}" type="datetimeFigureOut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F9D-E336-5541-A135-7C765995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45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26BF-9220-8846-9076-FB0989E36CE3}" type="datetimeFigureOut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F9D-E336-5541-A135-7C765995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53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26BF-9220-8846-9076-FB0989E36CE3}" type="datetimeFigureOut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F9D-E336-5541-A135-7C765995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11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26BF-9220-8846-9076-FB0989E36CE3}" type="datetimeFigureOut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F9D-E336-5541-A135-7C765995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5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26BF-9220-8846-9076-FB0989E36CE3}" type="datetimeFigureOut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F9D-E336-5541-A135-7C765995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7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26BF-9220-8846-9076-FB0989E36CE3}" type="datetimeFigureOut">
              <a:rPr lang="en-US" smtClean="0"/>
              <a:t>3/15/17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F9D-E336-5541-A135-7C765995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08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26BF-9220-8846-9076-FB0989E36CE3}" type="datetimeFigureOut">
              <a:rPr lang="en-US" smtClean="0"/>
              <a:t>3/15/17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F9D-E336-5541-A135-7C765995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70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26BF-9220-8846-9076-FB0989E36CE3}" type="datetimeFigureOut">
              <a:rPr lang="en-US" smtClean="0"/>
              <a:t>3/15/17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F9D-E336-5541-A135-7C765995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77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26BF-9220-8846-9076-FB0989E36CE3}" type="datetimeFigureOut">
              <a:rPr lang="en-US" smtClean="0"/>
              <a:t>3/15/17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F9D-E336-5541-A135-7C765995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26BF-9220-8846-9076-FB0989E36CE3}" type="datetimeFigureOut">
              <a:rPr lang="en-US" smtClean="0"/>
              <a:t>3/15/17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F9D-E336-5541-A135-7C765995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42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26BF-9220-8846-9076-FB0989E36CE3}" type="datetimeFigureOut">
              <a:rPr lang="en-US" smtClean="0"/>
              <a:t>3/15/17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F9D-E336-5541-A135-7C765995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92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E26BF-9220-8846-9076-FB0989E36CE3}" type="datetimeFigureOut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F9D-E336-5541-A135-7C765995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6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8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87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-change.1000000.Liver-HC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975"/>
            <a:ext cx="5486400" cy="27432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557" y="8751"/>
            <a:ext cx="458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(A)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940047" y="8751"/>
            <a:ext cx="45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(B)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9557" y="2827106"/>
            <a:ext cx="447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(C)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935822" y="2827106"/>
            <a:ext cx="46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(D)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5953" y="1"/>
            <a:ext cx="3722927" cy="2970539"/>
          </a:xfrm>
          <a:prstGeom prst="rect">
            <a:avLst/>
          </a:prstGeom>
        </p:spPr>
      </p:pic>
      <p:pic>
        <p:nvPicPr>
          <p:cNvPr id="42" name="Picture 41" descr="BCL6ex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8" y="3196438"/>
            <a:ext cx="4478262" cy="323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0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_Rabi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50"/>
          <a:stretch/>
        </p:blipFill>
        <p:spPr>
          <a:xfrm>
            <a:off x="439596" y="578646"/>
            <a:ext cx="8441549" cy="601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9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K562.TF.com.hier.allEdge.tfbsPsize.pdf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6" b="54048"/>
          <a:stretch/>
        </p:blipFill>
        <p:spPr>
          <a:xfrm>
            <a:off x="1337582" y="1802074"/>
            <a:ext cx="6346901" cy="32030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t="7697" r="7146" b="5892"/>
          <a:stretch/>
        </p:blipFill>
        <p:spPr>
          <a:xfrm>
            <a:off x="7567080" y="2028941"/>
            <a:ext cx="1223265" cy="2725905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564207" y="462894"/>
            <a:ext cx="8226138" cy="1249609"/>
            <a:chOff x="540359" y="796033"/>
            <a:chExt cx="8226138" cy="124960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/>
            <a:srcRect l="26626"/>
            <a:stretch/>
          </p:blipFill>
          <p:spPr>
            <a:xfrm>
              <a:off x="540359" y="796033"/>
              <a:ext cx="8226138" cy="1077332"/>
            </a:xfrm>
            <a:prstGeom prst="rect">
              <a:avLst/>
            </a:prstGeom>
          </p:spPr>
        </p:pic>
        <p:grpSp>
          <p:nvGrpSpPr>
            <p:cNvPr id="29" name="Group 28"/>
            <p:cNvGrpSpPr/>
            <p:nvPr/>
          </p:nvGrpSpPr>
          <p:grpSpPr>
            <a:xfrm>
              <a:off x="602819" y="1799421"/>
              <a:ext cx="7801554" cy="246221"/>
              <a:chOff x="602819" y="1695443"/>
              <a:chExt cx="7801554" cy="246221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602819" y="1704253"/>
                <a:ext cx="1761642" cy="22860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364461" y="1704253"/>
                <a:ext cx="555999" cy="22860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920461" y="1704253"/>
                <a:ext cx="2581010" cy="22860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501470" y="1704253"/>
                <a:ext cx="2902903" cy="22860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824480" y="1695443"/>
                <a:ext cx="148071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Active in K562</a:t>
                </a:r>
                <a:endParaRPr lang="en-US" sz="10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175933" y="1695443"/>
                <a:ext cx="9144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Active in G</a:t>
                </a:r>
                <a:endParaRPr lang="en-US" sz="10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365500" y="1695443"/>
                <a:ext cx="164479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Stay Less Active in Both</a:t>
                </a:r>
                <a:endParaRPr lang="en-US" sz="100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104467" y="1695443"/>
                <a:ext cx="180142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Stay More Active in Both</a:t>
                </a:r>
                <a:endParaRPr lang="en-US" sz="1000" dirty="0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626669" y="1889046"/>
            <a:ext cx="714753" cy="2905853"/>
            <a:chOff x="2029013" y="1889045"/>
            <a:chExt cx="714753" cy="2905853"/>
          </a:xfrm>
        </p:grpSpPr>
        <p:sp>
          <p:nvSpPr>
            <p:cNvPr id="39" name="TextBox 38"/>
            <p:cNvSpPr txBox="1"/>
            <p:nvPr/>
          </p:nvSpPr>
          <p:spPr>
            <a:xfrm>
              <a:off x="2029013" y="1889045"/>
              <a:ext cx="710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0.272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029013" y="4425566"/>
              <a:ext cx="710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0.125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029013" y="3266903"/>
              <a:ext cx="710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0.170</a:t>
              </a:r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2029013" y="1889826"/>
              <a:ext cx="710914" cy="368551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1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2029013" y="3267684"/>
              <a:ext cx="710914" cy="368551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1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032852" y="4426347"/>
              <a:ext cx="710914" cy="368551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1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087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79" y="2219557"/>
            <a:ext cx="7991327" cy="4570915"/>
          </a:xfrm>
          <a:prstGeom prst="rect">
            <a:avLst/>
          </a:prstGeom>
        </p:spPr>
      </p:pic>
      <p:pic>
        <p:nvPicPr>
          <p:cNvPr id="3" name="Picture 2" descr="Screen Shot 2016-11-19 at 1.25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83812" y="-2073715"/>
            <a:ext cx="2189741" cy="639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0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233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035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11362</TotalTime>
  <Words>70</Words>
  <Application>Microsoft Macintosh PowerPoint</Application>
  <PresentationFormat>On-screen Show (4:3)</PresentationFormat>
  <Paragraphs>13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Jing Zhang</dc:creator>
  <cp:lastModifiedBy>jingzhang.wti.bupt@gmail.com</cp:lastModifiedBy>
  <cp:revision>34</cp:revision>
  <dcterms:created xsi:type="dcterms:W3CDTF">2016-10-25T14:44:19Z</dcterms:created>
  <dcterms:modified xsi:type="dcterms:W3CDTF">2017-03-15T23:26:03Z</dcterms:modified>
</cp:coreProperties>
</file>