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sldIdLst>
    <p:sldId id="257" r:id="rId2"/>
    <p:sldId id="258" r:id="rId3"/>
    <p:sldId id="262" r:id="rId4"/>
    <p:sldId id="261" r:id="rId5"/>
    <p:sldId id="256" r:id="rId6"/>
    <p:sldId id="259" r:id="rId7"/>
    <p:sldId id="264" r:id="rId8"/>
    <p:sldId id="263" r:id="rId9"/>
    <p:sldId id="265" r:id="rId10"/>
    <p:sldId id="266" r:id="rId11"/>
    <p:sldId id="269" r:id="rId12"/>
    <p:sldId id="270" r:id="rId13"/>
  </p:sldIdLst>
  <p:sldSz cx="10972800" cy="8229600" type="B4JIS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A6A6"/>
    <a:srgbClr val="7A81FF"/>
    <a:srgbClr val="FFC000"/>
    <a:srgbClr val="7F7F7F"/>
    <a:srgbClr val="9437FF"/>
    <a:srgbClr val="BF9000"/>
    <a:srgbClr val="548235"/>
    <a:srgbClr val="FFE699"/>
    <a:srgbClr val="FBE5D6"/>
    <a:srgbClr val="0090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05"/>
    <p:restoredTop sz="94619"/>
  </p:normalViewPr>
  <p:slideViewPr>
    <p:cSldViewPr snapToGrid="0" snapToObjects="1">
      <p:cViewPr varScale="1">
        <p:scale>
          <a:sx n="175" d="100"/>
          <a:sy n="175" d="100"/>
        </p:scale>
        <p:origin x="176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734CC5-FDE8-4241-B996-9418CE153CF0}" type="datetimeFigureOut">
              <a:rPr lang="en-US" smtClean="0"/>
              <a:t>3/15/17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576C04-A620-634F-B5A4-1EFF855A8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283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1346836"/>
            <a:ext cx="932688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22446"/>
            <a:ext cx="82296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52411" y="438150"/>
            <a:ext cx="2366010" cy="697420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4381" y="438150"/>
            <a:ext cx="6960870" cy="697420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6" y="2051688"/>
            <a:ext cx="946404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6" y="5507358"/>
            <a:ext cx="946404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/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380" y="2190750"/>
            <a:ext cx="4663440" cy="52216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54980" y="2190750"/>
            <a:ext cx="4663440" cy="52216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438152"/>
            <a:ext cx="9464040" cy="159067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810" y="2017396"/>
            <a:ext cx="4642008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5810" y="3006090"/>
            <a:ext cx="4642008" cy="44215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1" y="2017396"/>
            <a:ext cx="4664869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1" y="3006090"/>
            <a:ext cx="4664869" cy="44215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3/15/17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3/15/17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3/15/17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548640"/>
            <a:ext cx="353901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4869" y="1184912"/>
            <a:ext cx="555498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09" y="2468880"/>
            <a:ext cx="353901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548640"/>
            <a:ext cx="353901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64869" y="1184912"/>
            <a:ext cx="5554980" cy="5848350"/>
          </a:xfrm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09" y="2468880"/>
            <a:ext cx="353901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4380" y="438152"/>
            <a:ext cx="946404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380" y="2190750"/>
            <a:ext cx="946404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4380" y="7627622"/>
            <a:ext cx="246888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8CC6D-4D78-9749-9EEA-BF9A4F8D37C4}" type="datetimeFigureOut">
              <a:rPr lang="en-US" smtClean="0"/>
              <a:t>3/15/17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4740" y="7627622"/>
            <a:ext cx="370332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49540" y="7627622"/>
            <a:ext cx="246888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563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png"/><Relationship Id="rId12" Type="http://schemas.openxmlformats.org/officeDocument/2006/relationships/image" Target="../media/image36.emf"/><Relationship Id="rId13" Type="http://schemas.openxmlformats.org/officeDocument/2006/relationships/image" Target="../media/image37.png"/><Relationship Id="rId14" Type="http://schemas.openxmlformats.org/officeDocument/2006/relationships/image" Target="../media/image38.png"/><Relationship Id="rId15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5" Type="http://schemas.openxmlformats.org/officeDocument/2006/relationships/image" Target="../media/image30.png"/><Relationship Id="rId6" Type="http://schemas.openxmlformats.org/officeDocument/2006/relationships/image" Target="../media/image27.tiff"/><Relationship Id="rId7" Type="http://schemas.openxmlformats.org/officeDocument/2006/relationships/image" Target="../media/image31.emf"/><Relationship Id="rId8" Type="http://schemas.openxmlformats.org/officeDocument/2006/relationships/image" Target="../media/image32.emf"/><Relationship Id="rId9" Type="http://schemas.openxmlformats.org/officeDocument/2006/relationships/image" Target="../media/image33.png"/><Relationship Id="rId10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emf"/><Relationship Id="rId12" Type="http://schemas.openxmlformats.org/officeDocument/2006/relationships/image" Target="../media/image37.png"/><Relationship Id="rId13" Type="http://schemas.openxmlformats.org/officeDocument/2006/relationships/image" Target="../media/image38.png"/><Relationship Id="rId14" Type="http://schemas.openxmlformats.org/officeDocument/2006/relationships/image" Target="../media/image27.tiff"/><Relationship Id="rId15" Type="http://schemas.openxmlformats.org/officeDocument/2006/relationships/image" Target="../media/image41.emf"/><Relationship Id="rId16" Type="http://schemas.openxmlformats.org/officeDocument/2006/relationships/image" Target="../media/image42.emf"/><Relationship Id="rId17" Type="http://schemas.openxmlformats.org/officeDocument/2006/relationships/image" Target="../media/image43.emf"/><Relationship Id="rId18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emf"/><Relationship Id="rId3" Type="http://schemas.openxmlformats.org/officeDocument/2006/relationships/image" Target="../media/image1.tiff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6" Type="http://schemas.openxmlformats.org/officeDocument/2006/relationships/image" Target="../media/image30.png"/><Relationship Id="rId7" Type="http://schemas.openxmlformats.org/officeDocument/2006/relationships/image" Target="../media/image32.emf"/><Relationship Id="rId8" Type="http://schemas.openxmlformats.org/officeDocument/2006/relationships/image" Target="../media/image39.emf"/><Relationship Id="rId9" Type="http://schemas.openxmlformats.org/officeDocument/2006/relationships/image" Target="../media/image34.png"/><Relationship Id="rId10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emf"/><Relationship Id="rId12" Type="http://schemas.openxmlformats.org/officeDocument/2006/relationships/image" Target="../media/image37.png"/><Relationship Id="rId13" Type="http://schemas.openxmlformats.org/officeDocument/2006/relationships/image" Target="../media/image38.png"/><Relationship Id="rId14" Type="http://schemas.openxmlformats.org/officeDocument/2006/relationships/image" Target="../media/image27.tiff"/><Relationship Id="rId15" Type="http://schemas.openxmlformats.org/officeDocument/2006/relationships/image" Target="../media/image41.emf"/><Relationship Id="rId16" Type="http://schemas.openxmlformats.org/officeDocument/2006/relationships/image" Target="../media/image42.emf"/><Relationship Id="rId17" Type="http://schemas.openxmlformats.org/officeDocument/2006/relationships/image" Target="../media/image43.emf"/><Relationship Id="rId18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emf"/><Relationship Id="rId3" Type="http://schemas.openxmlformats.org/officeDocument/2006/relationships/image" Target="../media/image1.tiff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6" Type="http://schemas.openxmlformats.org/officeDocument/2006/relationships/image" Target="../media/image30.png"/><Relationship Id="rId7" Type="http://schemas.openxmlformats.org/officeDocument/2006/relationships/image" Target="../media/image32.emf"/><Relationship Id="rId8" Type="http://schemas.openxmlformats.org/officeDocument/2006/relationships/image" Target="../media/image39.emf"/><Relationship Id="rId9" Type="http://schemas.openxmlformats.org/officeDocument/2006/relationships/image" Target="../media/image34.png"/><Relationship Id="rId10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emf"/><Relationship Id="rId12" Type="http://schemas.openxmlformats.org/officeDocument/2006/relationships/image" Target="../media/image5.png"/><Relationship Id="rId13" Type="http://schemas.openxmlformats.org/officeDocument/2006/relationships/image" Target="../media/image6.png"/><Relationship Id="rId14" Type="http://schemas.openxmlformats.org/officeDocument/2006/relationships/image" Target="../media/image7.png"/><Relationship Id="rId1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Relationship Id="rId3" Type="http://schemas.openxmlformats.org/officeDocument/2006/relationships/image" Target="../media/image9.emf"/><Relationship Id="rId4" Type="http://schemas.openxmlformats.org/officeDocument/2006/relationships/image" Target="../media/image2.emf"/><Relationship Id="rId5" Type="http://schemas.openxmlformats.org/officeDocument/2006/relationships/image" Target="../media/image10.tiff"/><Relationship Id="rId6" Type="http://schemas.openxmlformats.org/officeDocument/2006/relationships/image" Target="../media/image11.emf"/><Relationship Id="rId7" Type="http://schemas.openxmlformats.org/officeDocument/2006/relationships/image" Target="../media/image12.emf"/><Relationship Id="rId8" Type="http://schemas.openxmlformats.org/officeDocument/2006/relationships/image" Target="../media/image13.emf"/><Relationship Id="rId9" Type="http://schemas.openxmlformats.org/officeDocument/2006/relationships/image" Target="../media/image14.emf"/><Relationship Id="rId10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emf"/><Relationship Id="rId12" Type="http://schemas.openxmlformats.org/officeDocument/2006/relationships/image" Target="../media/image5.png"/><Relationship Id="rId13" Type="http://schemas.openxmlformats.org/officeDocument/2006/relationships/image" Target="../media/image6.png"/><Relationship Id="rId14" Type="http://schemas.openxmlformats.org/officeDocument/2006/relationships/image" Target="../media/image7.png"/><Relationship Id="rId1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Relationship Id="rId3" Type="http://schemas.openxmlformats.org/officeDocument/2006/relationships/image" Target="../media/image9.emf"/><Relationship Id="rId4" Type="http://schemas.openxmlformats.org/officeDocument/2006/relationships/image" Target="../media/image2.emf"/><Relationship Id="rId5" Type="http://schemas.openxmlformats.org/officeDocument/2006/relationships/image" Target="../media/image10.tiff"/><Relationship Id="rId6" Type="http://schemas.openxmlformats.org/officeDocument/2006/relationships/image" Target="../media/image11.emf"/><Relationship Id="rId7" Type="http://schemas.openxmlformats.org/officeDocument/2006/relationships/image" Target="../media/image12.emf"/><Relationship Id="rId8" Type="http://schemas.openxmlformats.org/officeDocument/2006/relationships/image" Target="../media/image13.emf"/><Relationship Id="rId9" Type="http://schemas.openxmlformats.org/officeDocument/2006/relationships/image" Target="../media/image14.emf"/><Relationship Id="rId10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9.emf"/><Relationship Id="rId5" Type="http://schemas.openxmlformats.org/officeDocument/2006/relationships/image" Target="../media/image17.tiff"/><Relationship Id="rId6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3.emf"/><Relationship Id="rId5" Type="http://schemas.openxmlformats.org/officeDocument/2006/relationships/image" Target="../media/image10.tiff"/><Relationship Id="rId6" Type="http://schemas.openxmlformats.org/officeDocument/2006/relationships/image" Target="../media/image11.emf"/><Relationship Id="rId7" Type="http://schemas.openxmlformats.org/officeDocument/2006/relationships/image" Target="../media/image12.emf"/><Relationship Id="rId8" Type="http://schemas.openxmlformats.org/officeDocument/2006/relationships/image" Target="../media/image13.emf"/><Relationship Id="rId9" Type="http://schemas.openxmlformats.org/officeDocument/2006/relationships/image" Target="../media/image14.emf"/><Relationship Id="rId10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emf"/><Relationship Id="rId20" Type="http://schemas.openxmlformats.org/officeDocument/2006/relationships/image" Target="../media/image2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8.png"/><Relationship Id="rId13" Type="http://schemas.openxmlformats.org/officeDocument/2006/relationships/image" Target="../media/image18.emf"/><Relationship Id="rId14" Type="http://schemas.openxmlformats.org/officeDocument/2006/relationships/image" Target="../media/image19.png"/><Relationship Id="rId15" Type="http://schemas.openxmlformats.org/officeDocument/2006/relationships/image" Target="../media/image20.png"/><Relationship Id="rId16" Type="http://schemas.openxmlformats.org/officeDocument/2006/relationships/image" Target="../media/image21.png"/><Relationship Id="rId17" Type="http://schemas.openxmlformats.org/officeDocument/2006/relationships/image" Target="../media/image22.png"/><Relationship Id="rId18" Type="http://schemas.openxmlformats.org/officeDocument/2006/relationships/image" Target="../media/image23.png"/><Relationship Id="rId19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Relationship Id="rId3" Type="http://schemas.openxmlformats.org/officeDocument/2006/relationships/image" Target="../media/image9.emf"/><Relationship Id="rId4" Type="http://schemas.openxmlformats.org/officeDocument/2006/relationships/image" Target="../media/image10.tiff"/><Relationship Id="rId5" Type="http://schemas.openxmlformats.org/officeDocument/2006/relationships/image" Target="../media/image11.emf"/><Relationship Id="rId6" Type="http://schemas.openxmlformats.org/officeDocument/2006/relationships/image" Target="../media/image12.emf"/><Relationship Id="rId7" Type="http://schemas.openxmlformats.org/officeDocument/2006/relationships/image" Target="../media/image13.emf"/><Relationship Id="rId8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tiff"/><Relationship Id="rId3" Type="http://schemas.openxmlformats.org/officeDocument/2006/relationships/image" Target="../media/image2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2"/>
          <a:srcRect l="1888" t="63370" r="81884" b="8635"/>
          <a:stretch/>
        </p:blipFill>
        <p:spPr>
          <a:xfrm>
            <a:off x="441824" y="5345480"/>
            <a:ext cx="1807850" cy="165242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76536" y="377368"/>
            <a:ext cx="10307156" cy="3142408"/>
            <a:chOff x="762749" y="867196"/>
            <a:chExt cx="10307156" cy="314240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5400000">
              <a:off x="3328180" y="1228298"/>
              <a:ext cx="670980" cy="483498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44911" y="1292705"/>
              <a:ext cx="550257" cy="488354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5400000">
              <a:off x="3320086" y="1236391"/>
              <a:ext cx="670980" cy="48349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48933" t="7268" r="27920" b="13057"/>
            <a:stretch/>
          </p:blipFill>
          <p:spPr>
            <a:xfrm rot="16200000">
              <a:off x="7363755" y="-230623"/>
              <a:ext cx="2512572" cy="488354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293637" y="1939768"/>
              <a:ext cx="2571917" cy="45914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36821" y="1248197"/>
              <a:ext cx="550257" cy="488354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762751" y="867196"/>
              <a:ext cx="10299062" cy="3126222"/>
              <a:chOff x="762751" y="859104"/>
              <a:chExt cx="10299062" cy="3126222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44913" y="1268427"/>
                <a:ext cx="550257" cy="4883541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5400000">
                <a:off x="3320088" y="1212113"/>
                <a:ext cx="670980" cy="4834989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16200000">
                <a:off x="7363757" y="-2549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2"/>
              <a:srcRect l="48934" t="86436" r="27373" b="6073"/>
              <a:stretch/>
            </p:blipFill>
            <p:spPr>
              <a:xfrm rot="16200000">
                <a:off x="-293635" y="1915490"/>
                <a:ext cx="2571917" cy="459146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36823" y="1223919"/>
                <a:ext cx="550257" cy="4883541"/>
              </a:xfrm>
              <a:prstGeom prst="rect">
                <a:avLst/>
              </a:prstGeom>
            </p:spPr>
          </p:pic>
        </p:grpSp>
        <p:grpSp>
          <p:nvGrpSpPr>
            <p:cNvPr id="12" name="Group 11"/>
            <p:cNvGrpSpPr/>
            <p:nvPr/>
          </p:nvGrpSpPr>
          <p:grpSpPr>
            <a:xfrm>
              <a:off x="762750" y="867196"/>
              <a:ext cx="10299062" cy="3126222"/>
              <a:chOff x="762751" y="859104"/>
              <a:chExt cx="10299062" cy="3126222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5400000">
                <a:off x="3320088" y="1212113"/>
                <a:ext cx="670980" cy="4834989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44913" y="1268427"/>
                <a:ext cx="550257" cy="4883541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16200000">
                <a:off x="7363757" y="-2549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2"/>
              <a:srcRect l="48934" t="86436" r="27373" b="6073"/>
              <a:stretch/>
            </p:blipFill>
            <p:spPr>
              <a:xfrm rot="16200000">
                <a:off x="-293635" y="1915490"/>
                <a:ext cx="2571917" cy="459146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36823" y="1223919"/>
                <a:ext cx="550257" cy="4883541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53005" y="1284612"/>
              <a:ext cx="550257" cy="488354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l="48933" t="7268" r="27920" b="13057"/>
            <a:stretch/>
          </p:blipFill>
          <p:spPr>
            <a:xfrm rot="16200000">
              <a:off x="7371849" y="-238716"/>
              <a:ext cx="2512572" cy="488354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285543" y="1931675"/>
              <a:ext cx="2571917" cy="45914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44915" y="1240104"/>
              <a:ext cx="550257" cy="488354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26829" t="7532" r="51558" b="12925"/>
            <a:stretch/>
          </p:blipFill>
          <p:spPr>
            <a:xfrm rot="5400000">
              <a:off x="2409401" y="-222049"/>
              <a:ext cx="2500437" cy="4875453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1888" t="7136" r="81884" b="64513"/>
          <a:stretch/>
        </p:blipFill>
        <p:spPr>
          <a:xfrm>
            <a:off x="460024" y="3715991"/>
            <a:ext cx="1760403" cy="162949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/>
          <a:srcRect l="81339" t="61030" r="3466" b="9481"/>
          <a:stretch/>
        </p:blipFill>
        <p:spPr>
          <a:xfrm>
            <a:off x="2854524" y="5242715"/>
            <a:ext cx="1771982" cy="1821998"/>
          </a:xfrm>
          <a:prstGeom prst="rect">
            <a:avLst/>
          </a:prstGeom>
        </p:spPr>
      </p:pic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885551"/>
              </p:ext>
            </p:extLst>
          </p:nvPr>
        </p:nvGraphicFramePr>
        <p:xfrm>
          <a:off x="5190528" y="4011366"/>
          <a:ext cx="2168666" cy="5993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5522"/>
                <a:gridCol w="493614"/>
                <a:gridCol w="408004"/>
                <a:gridCol w="425585"/>
                <a:gridCol w="355941"/>
              </a:tblGrid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Other TF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212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38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Triplet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10574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2135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00" dirty="0" smtClean="0"/>
                        <a:t>1487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113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2"/>
          <a:srcRect l="1888" t="7136" r="81884" b="64975"/>
          <a:stretch/>
        </p:blipFill>
        <p:spPr>
          <a:xfrm>
            <a:off x="2825276" y="3714633"/>
            <a:ext cx="1760403" cy="16029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0" r="5168" b="4328"/>
          <a:stretch/>
        </p:blipFill>
        <p:spPr>
          <a:xfrm>
            <a:off x="4890495" y="4823411"/>
            <a:ext cx="2570878" cy="2269658"/>
          </a:xfrm>
          <a:prstGeom prst="rect">
            <a:avLst/>
          </a:prstGeom>
        </p:spPr>
      </p:pic>
      <p:sp>
        <p:nvSpPr>
          <p:cNvPr id="69" name="Triangle 68"/>
          <p:cNvSpPr/>
          <p:nvPr/>
        </p:nvSpPr>
        <p:spPr>
          <a:xfrm flipH="1">
            <a:off x="5239130" y="4631956"/>
            <a:ext cx="2222242" cy="221847"/>
          </a:xfrm>
          <a:prstGeom prst="triangle">
            <a:avLst>
              <a:gd name="adj" fmla="val 49043"/>
            </a:avLst>
          </a:prstGeom>
          <a:gradFill flip="none" rotWithShape="1"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1" r="7636"/>
          <a:stretch/>
        </p:blipFill>
        <p:spPr>
          <a:xfrm>
            <a:off x="7735399" y="3592211"/>
            <a:ext cx="3021706" cy="1829186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015" y="5317564"/>
            <a:ext cx="2892090" cy="1928060"/>
          </a:xfrm>
          <a:prstGeom prst="rect">
            <a:avLst/>
          </a:prstGeom>
        </p:spPr>
      </p:pic>
      <p:sp>
        <p:nvSpPr>
          <p:cNvPr id="75" name="Pentagon 74"/>
          <p:cNvSpPr/>
          <p:nvPr/>
        </p:nvSpPr>
        <p:spPr>
          <a:xfrm rot="5400000">
            <a:off x="8548912" y="5130798"/>
            <a:ext cx="638632" cy="232230"/>
          </a:xfrm>
          <a:prstGeom prst="homePlate">
            <a:avLst/>
          </a:prstGeom>
          <a:solidFill>
            <a:srgbClr val="009051">
              <a:alpha val="20000"/>
            </a:srgbClr>
          </a:solidFill>
          <a:ln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ounded Rectangular Callout 78"/>
          <p:cNvSpPr/>
          <p:nvPr/>
        </p:nvSpPr>
        <p:spPr>
          <a:xfrm rot="10800000">
            <a:off x="393245" y="3704178"/>
            <a:ext cx="2035012" cy="3444101"/>
          </a:xfrm>
          <a:prstGeom prst="wedgeRoundRectCallout">
            <a:avLst>
              <a:gd name="adj1" fmla="val 27073"/>
              <a:gd name="adj2" fmla="val 57766"/>
              <a:gd name="adj3" fmla="val 1666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ounded Rectangular Callout 79"/>
          <p:cNvSpPr/>
          <p:nvPr/>
        </p:nvSpPr>
        <p:spPr>
          <a:xfrm rot="10800000">
            <a:off x="2748823" y="3680245"/>
            <a:ext cx="8008281" cy="3444101"/>
          </a:xfrm>
          <a:prstGeom prst="wedgeRoundRectCallout">
            <a:avLst>
              <a:gd name="adj1" fmla="val -45332"/>
              <a:gd name="adj2" fmla="val 57344"/>
              <a:gd name="adj3" fmla="val 1666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903814" y="7009781"/>
            <a:ext cx="104387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SUB1 in LUAD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9126157" y="6988010"/>
            <a:ext cx="99123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MYC in BRCA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798284" y="348562"/>
            <a:ext cx="4782312" cy="18288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RBP</a:t>
            </a:r>
            <a:endParaRPr lang="en-US" sz="1400" dirty="0"/>
          </a:p>
        </p:txBody>
      </p:sp>
      <p:sp>
        <p:nvSpPr>
          <p:cNvPr id="82" name="TextBox 81"/>
          <p:cNvSpPr txBox="1"/>
          <p:nvPr/>
        </p:nvSpPr>
        <p:spPr>
          <a:xfrm>
            <a:off x="5749591" y="348562"/>
            <a:ext cx="4782312" cy="18288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TF</a:t>
            </a:r>
            <a:endParaRPr lang="en-US" sz="1400" dirty="0"/>
          </a:p>
        </p:txBody>
      </p:sp>
      <p:sp>
        <p:nvSpPr>
          <p:cNvPr id="83" name="TextBox 82"/>
          <p:cNvSpPr txBox="1"/>
          <p:nvPr/>
        </p:nvSpPr>
        <p:spPr>
          <a:xfrm>
            <a:off x="361997" y="109081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</a:t>
            </a:r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355344" y="343151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2728172" y="343151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grpSp>
        <p:nvGrpSpPr>
          <p:cNvPr id="91" name="Group 90"/>
          <p:cNvGrpSpPr/>
          <p:nvPr/>
        </p:nvGrpSpPr>
        <p:grpSpPr>
          <a:xfrm>
            <a:off x="5819100" y="3802740"/>
            <a:ext cx="1504372" cy="213360"/>
            <a:chOff x="5819100" y="3802740"/>
            <a:chExt cx="1504372" cy="213360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100" y="3824686"/>
              <a:ext cx="251155" cy="191414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6839" y="3819809"/>
              <a:ext cx="251155" cy="196291"/>
            </a:xfrm>
            <a:prstGeom prst="rect">
              <a:avLst/>
            </a:prstGeom>
          </p:spPr>
        </p:pic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4578" y="3822247"/>
              <a:ext cx="251155" cy="193853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2317" y="3802740"/>
              <a:ext cx="251155" cy="213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067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710667" y="178792"/>
            <a:ext cx="4893738" cy="3127875"/>
            <a:chOff x="5685122" y="352962"/>
            <a:chExt cx="4893738" cy="312787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26829" t="7532" r="51558" b="12925"/>
            <a:stretch/>
          </p:blipFill>
          <p:spPr>
            <a:xfrm rot="16200000">
              <a:off x="6890915" y="-834546"/>
              <a:ext cx="2500437" cy="487545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16200000">
              <a:off x="7780870" y="714109"/>
              <a:ext cx="670980" cy="4862476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8934" t="86436" r="27373" b="6073"/>
          <a:stretch/>
        </p:blipFill>
        <p:spPr>
          <a:xfrm rot="16200000">
            <a:off x="4160284" y="1153717"/>
            <a:ext cx="2571917" cy="459146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288208" y="14739"/>
            <a:ext cx="4883542" cy="3200232"/>
            <a:chOff x="708832" y="14739"/>
            <a:chExt cx="4883542" cy="3200232"/>
          </a:xfrm>
        </p:grpSpPr>
        <p:grpSp>
          <p:nvGrpSpPr>
            <p:cNvPr id="3" name="Group 2"/>
            <p:cNvGrpSpPr/>
            <p:nvPr/>
          </p:nvGrpSpPr>
          <p:grpSpPr>
            <a:xfrm>
              <a:off x="708832" y="173914"/>
              <a:ext cx="4883542" cy="3041057"/>
              <a:chOff x="729007" y="348084"/>
              <a:chExt cx="4883542" cy="3041057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5400000">
                <a:off x="1914492" y="-8374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5400000">
                <a:off x="2895650" y="672242"/>
                <a:ext cx="550257" cy="4883541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770853" y="14739"/>
              <a:ext cx="4766801" cy="21544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TF</a:t>
              </a:r>
              <a:endParaRPr lang="en-US" sz="1400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773541" y="14739"/>
            <a:ext cx="4766801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RBP</a:t>
            </a:r>
            <a:endParaRPr lang="en-US" sz="14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81339" t="61030" r="3466" b="9481"/>
          <a:stretch/>
        </p:blipFill>
        <p:spPr>
          <a:xfrm>
            <a:off x="559222" y="5327924"/>
            <a:ext cx="2090230" cy="2081043"/>
          </a:xfrm>
          <a:prstGeom prst="rect">
            <a:avLst/>
          </a:prstGeom>
        </p:spPr>
      </p:pic>
      <p:sp>
        <p:nvSpPr>
          <p:cNvPr id="67" name="Rectangular Callout 66"/>
          <p:cNvSpPr/>
          <p:nvPr/>
        </p:nvSpPr>
        <p:spPr>
          <a:xfrm rot="10800000">
            <a:off x="401396" y="3283492"/>
            <a:ext cx="7700579" cy="4296884"/>
          </a:xfrm>
          <a:prstGeom prst="wedgeRectCallout">
            <a:avLst>
              <a:gd name="adj1" fmla="val 49102"/>
              <a:gd name="adj2" fmla="val 55436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8180500" y="3469968"/>
            <a:ext cx="2248769" cy="4031630"/>
            <a:chOff x="579322" y="4862622"/>
            <a:chExt cx="1760403" cy="3171966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2"/>
            <a:srcRect l="1888" t="7136" r="81884" b="64713"/>
            <a:stretch/>
          </p:blipFill>
          <p:spPr>
            <a:xfrm>
              <a:off x="579322" y="4862622"/>
              <a:ext cx="1760403" cy="1618007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2"/>
            <a:srcRect l="1888" t="63318" r="81884" b="8635"/>
            <a:stretch/>
          </p:blipFill>
          <p:spPr>
            <a:xfrm>
              <a:off x="579322" y="6422574"/>
              <a:ext cx="1760403" cy="1612014"/>
            </a:xfrm>
            <a:prstGeom prst="rect">
              <a:avLst/>
            </a:prstGeom>
          </p:spPr>
        </p:pic>
      </p:grpSp>
      <p:sp>
        <p:nvSpPr>
          <p:cNvPr id="72" name="Rectangular Callout 71"/>
          <p:cNvSpPr/>
          <p:nvPr/>
        </p:nvSpPr>
        <p:spPr>
          <a:xfrm rot="10800000">
            <a:off x="8219327" y="3283488"/>
            <a:ext cx="2275292" cy="4296887"/>
          </a:xfrm>
          <a:prstGeom prst="wedgeRectCallout">
            <a:avLst>
              <a:gd name="adj1" fmla="val -45194"/>
              <a:gd name="adj2" fmla="val 53896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2446478" y="7501598"/>
            <a:ext cx="28360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MYC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728999" y="7498081"/>
            <a:ext cx="350993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SUB1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7199" y="22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</a:t>
            </a:r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50546" y="319928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570141" y="319928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3144740" y="3591440"/>
            <a:ext cx="1972290" cy="1241755"/>
            <a:chOff x="3084143" y="3539957"/>
            <a:chExt cx="1972290" cy="1241755"/>
          </a:xfrm>
        </p:grpSpPr>
        <p:grpSp>
          <p:nvGrpSpPr>
            <p:cNvPr id="32" name="Group 31"/>
            <p:cNvGrpSpPr/>
            <p:nvPr/>
          </p:nvGrpSpPr>
          <p:grpSpPr>
            <a:xfrm>
              <a:off x="3084143" y="4115230"/>
              <a:ext cx="1972290" cy="215900"/>
              <a:chOff x="3011406" y="4160835"/>
              <a:chExt cx="1972290" cy="215900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11406" y="4167185"/>
                <a:ext cx="482600" cy="203200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86796" y="4160835"/>
                <a:ext cx="596900" cy="215900"/>
              </a:xfrm>
              <a:prstGeom prst="rect">
                <a:avLst/>
              </a:prstGeom>
            </p:spPr>
          </p:pic>
        </p:grp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386" y="3539957"/>
              <a:ext cx="1570330" cy="1241755"/>
            </a:xfrm>
            <a:prstGeom prst="rect">
              <a:avLst/>
            </a:prstGeom>
          </p:spPr>
        </p:pic>
      </p:grpSp>
      <p:grpSp>
        <p:nvGrpSpPr>
          <p:cNvPr id="94" name="Group 93"/>
          <p:cNvGrpSpPr/>
          <p:nvPr/>
        </p:nvGrpSpPr>
        <p:grpSpPr>
          <a:xfrm>
            <a:off x="3326401" y="6712259"/>
            <a:ext cx="1422643" cy="543533"/>
            <a:chOff x="3045448" y="3166022"/>
            <a:chExt cx="1422643" cy="543533"/>
          </a:xfrm>
        </p:grpSpPr>
        <p:pic>
          <p:nvPicPr>
            <p:cNvPr id="95" name="Picture 94"/>
            <p:cNvPicPr>
              <a:picLocks noChangeAspect="1"/>
            </p:cNvPicPr>
            <p:nvPr/>
          </p:nvPicPr>
          <p:blipFill rotWithShape="1">
            <a:blip r:embed="rId6"/>
            <a:srcRect r="59504" b="85692"/>
            <a:stretch/>
          </p:blipFill>
          <p:spPr>
            <a:xfrm>
              <a:off x="3449782" y="3168074"/>
              <a:ext cx="1018309" cy="541481"/>
            </a:xfrm>
            <a:prstGeom prst="rect">
              <a:avLst/>
            </a:prstGeom>
          </p:spPr>
        </p:pic>
        <p:sp>
          <p:nvSpPr>
            <p:cNvPr id="96" name="TextBox 95"/>
            <p:cNvSpPr txBox="1"/>
            <p:nvPr/>
          </p:nvSpPr>
          <p:spPr>
            <a:xfrm>
              <a:off x="3063883" y="3166022"/>
              <a:ext cx="44916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MYC</a:t>
              </a:r>
              <a:endParaRPr lang="en-US" sz="1000" dirty="0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3045448" y="3422646"/>
              <a:ext cx="4892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NRF1</a:t>
              </a:r>
              <a:endParaRPr lang="en-US" sz="1000" dirty="0"/>
            </a:p>
          </p:txBody>
        </p:sp>
      </p:grpSp>
      <p:sp>
        <p:nvSpPr>
          <p:cNvPr id="98" name="Rectangle 97"/>
          <p:cNvSpPr/>
          <p:nvPr/>
        </p:nvSpPr>
        <p:spPr>
          <a:xfrm>
            <a:off x="5567313" y="5054425"/>
            <a:ext cx="1509987" cy="607799"/>
          </a:xfrm>
          <a:prstGeom prst="rect">
            <a:avLst/>
          </a:prstGeom>
          <a:solidFill>
            <a:schemeClr val="accent6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24124" y="2820158"/>
            <a:ext cx="2019833" cy="2693110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28" y="3573886"/>
            <a:ext cx="2238438" cy="1982729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427" y="5383601"/>
            <a:ext cx="1513637" cy="903427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3858053" y="5280265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201</a:t>
            </a:r>
            <a:endParaRPr lang="en-US" dirty="0"/>
          </a:p>
        </p:txBody>
      </p:sp>
      <p:cxnSp>
        <p:nvCxnSpPr>
          <p:cNvPr id="129" name="Straight Arrow Connector 128"/>
          <p:cNvCxnSpPr/>
          <p:nvPr/>
        </p:nvCxnSpPr>
        <p:spPr>
          <a:xfrm flipV="1">
            <a:off x="4843313" y="5449553"/>
            <a:ext cx="602929" cy="30137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/>
          <p:nvPr/>
        </p:nvCxnSpPr>
        <p:spPr>
          <a:xfrm flipV="1">
            <a:off x="4850239" y="5851337"/>
            <a:ext cx="602929" cy="30137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prstDash val="lgDash"/>
            <a:tailEnd type="triangle"/>
          </a:ln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0" name="Group 139"/>
          <p:cNvGrpSpPr/>
          <p:nvPr/>
        </p:nvGrpSpPr>
        <p:grpSpPr>
          <a:xfrm>
            <a:off x="5554511" y="5008160"/>
            <a:ext cx="1295244" cy="660090"/>
            <a:chOff x="5558533" y="5008160"/>
            <a:chExt cx="1295244" cy="660090"/>
          </a:xfrm>
        </p:grpSpPr>
        <p:sp>
          <p:nvSpPr>
            <p:cNvPr id="130" name="TextBox 129"/>
            <p:cNvSpPr txBox="1"/>
            <p:nvPr/>
          </p:nvSpPr>
          <p:spPr>
            <a:xfrm>
              <a:off x="5673894" y="5008160"/>
              <a:ext cx="10645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Coherent FFLs</a:t>
              </a:r>
              <a:endParaRPr lang="en-US" dirty="0"/>
            </a:p>
          </p:txBody>
        </p:sp>
        <p:grpSp>
          <p:nvGrpSpPr>
            <p:cNvPr id="137" name="Group 136"/>
            <p:cNvGrpSpPr/>
            <p:nvPr/>
          </p:nvGrpSpPr>
          <p:grpSpPr>
            <a:xfrm>
              <a:off x="5558533" y="5220194"/>
              <a:ext cx="1295244" cy="448056"/>
              <a:chOff x="5558533" y="5220194"/>
              <a:chExt cx="1295244" cy="448056"/>
            </a:xfrm>
          </p:grpSpPr>
          <p:pic>
            <p:nvPicPr>
              <p:cNvPr id="121" name="Picture 120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58533" y="5220194"/>
                <a:ext cx="495605" cy="448056"/>
              </a:xfrm>
              <a:prstGeom prst="rect">
                <a:avLst/>
              </a:prstGeom>
            </p:spPr>
          </p:pic>
          <p:pic>
            <p:nvPicPr>
              <p:cNvPr id="123" name="Picture 122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1376" y="5220194"/>
                <a:ext cx="462686" cy="448056"/>
              </a:xfrm>
              <a:prstGeom prst="rect">
                <a:avLst/>
              </a:prstGeom>
            </p:spPr>
          </p:pic>
          <p:pic>
            <p:nvPicPr>
              <p:cNvPr id="135" name="Picture 134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606127" y="5440759"/>
                <a:ext cx="247650" cy="152400"/>
              </a:xfrm>
              <a:prstGeom prst="rect">
                <a:avLst/>
              </a:prstGeom>
            </p:spPr>
          </p:pic>
        </p:grpSp>
      </p:grpSp>
      <p:grpSp>
        <p:nvGrpSpPr>
          <p:cNvPr id="139" name="Group 138"/>
          <p:cNvGrpSpPr/>
          <p:nvPr/>
        </p:nvGrpSpPr>
        <p:grpSpPr>
          <a:xfrm>
            <a:off x="5562284" y="5757843"/>
            <a:ext cx="1279699" cy="638496"/>
            <a:chOff x="5550490" y="5757843"/>
            <a:chExt cx="1279699" cy="638496"/>
          </a:xfrm>
        </p:grpSpPr>
        <p:sp>
          <p:nvSpPr>
            <p:cNvPr id="134" name="TextBox 133"/>
            <p:cNvSpPr txBox="1"/>
            <p:nvPr/>
          </p:nvSpPr>
          <p:spPr>
            <a:xfrm>
              <a:off x="5607391" y="6119340"/>
              <a:ext cx="11658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Incoherent FFLs</a:t>
              </a:r>
              <a:endParaRPr lang="en-US" dirty="0"/>
            </a:p>
          </p:txBody>
        </p:sp>
        <p:grpSp>
          <p:nvGrpSpPr>
            <p:cNvPr id="138" name="Group 137"/>
            <p:cNvGrpSpPr/>
            <p:nvPr/>
          </p:nvGrpSpPr>
          <p:grpSpPr>
            <a:xfrm>
              <a:off x="5550490" y="5757843"/>
              <a:ext cx="1279699" cy="448056"/>
              <a:chOff x="5574078" y="5757843"/>
              <a:chExt cx="1279699" cy="448056"/>
            </a:xfrm>
          </p:grpSpPr>
          <p:pic>
            <p:nvPicPr>
              <p:cNvPr id="122" name="Picture 121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4917" y="5757843"/>
                <a:ext cx="495605" cy="448056"/>
              </a:xfrm>
              <a:prstGeom prst="rect">
                <a:avLst/>
              </a:prstGeom>
            </p:spPr>
          </p:pic>
          <p:pic>
            <p:nvPicPr>
              <p:cNvPr id="125" name="Picture 124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4078" y="5757843"/>
                <a:ext cx="464515" cy="448056"/>
              </a:xfrm>
              <a:prstGeom prst="rect">
                <a:avLst/>
              </a:prstGeom>
            </p:spPr>
          </p:pic>
          <p:pic>
            <p:nvPicPr>
              <p:cNvPr id="136" name="Picture 135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606127" y="5963923"/>
                <a:ext cx="247650" cy="152400"/>
              </a:xfrm>
              <a:prstGeom prst="rect">
                <a:avLst/>
              </a:prstGeom>
            </p:spPr>
          </p:pic>
        </p:grpSp>
      </p:grpSp>
      <p:sp>
        <p:nvSpPr>
          <p:cNvPr id="141" name="Rectangle 140"/>
          <p:cNvSpPr/>
          <p:nvPr/>
        </p:nvSpPr>
        <p:spPr>
          <a:xfrm>
            <a:off x="5567313" y="5785669"/>
            <a:ext cx="1509987" cy="607799"/>
          </a:xfrm>
          <a:prstGeom prst="rect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2" name="Picture 14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669" y="6141149"/>
            <a:ext cx="1860631" cy="186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0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8" t="3025" r="5252" b="52838"/>
          <a:stretch/>
        </p:blipFill>
        <p:spPr>
          <a:xfrm>
            <a:off x="645885" y="80047"/>
            <a:ext cx="9834220" cy="383342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143065" y="308255"/>
            <a:ext cx="393251" cy="2802980"/>
          </a:xfrm>
          <a:prstGeom prst="roundRect">
            <a:avLst/>
          </a:prstGeom>
          <a:solidFill>
            <a:srgbClr val="A6A6A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81339" t="61030" r="3466" b="9481"/>
          <a:stretch/>
        </p:blipFill>
        <p:spPr>
          <a:xfrm>
            <a:off x="737184" y="5879464"/>
            <a:ext cx="2090230" cy="2081043"/>
          </a:xfrm>
          <a:prstGeom prst="rect">
            <a:avLst/>
          </a:prstGeom>
        </p:spPr>
      </p:pic>
      <p:sp>
        <p:nvSpPr>
          <p:cNvPr id="67" name="Rectangular Callout 66"/>
          <p:cNvSpPr/>
          <p:nvPr/>
        </p:nvSpPr>
        <p:spPr>
          <a:xfrm rot="10800000">
            <a:off x="598053" y="4009932"/>
            <a:ext cx="7348056" cy="4121983"/>
          </a:xfrm>
          <a:prstGeom prst="wedgeRectCallout">
            <a:avLst>
              <a:gd name="adj1" fmla="val 48865"/>
              <a:gd name="adj2" fmla="val 60139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8180500" y="4021508"/>
            <a:ext cx="2248769" cy="4031630"/>
            <a:chOff x="579322" y="4862622"/>
            <a:chExt cx="1760403" cy="3171966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3"/>
            <a:srcRect l="1888" t="7136" r="81884" b="64713"/>
            <a:stretch/>
          </p:blipFill>
          <p:spPr>
            <a:xfrm>
              <a:off x="579322" y="4862622"/>
              <a:ext cx="1760403" cy="1618007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3"/>
            <a:srcRect l="1888" t="63318" r="81884" b="8635"/>
            <a:stretch/>
          </p:blipFill>
          <p:spPr>
            <a:xfrm>
              <a:off x="579322" y="6422574"/>
              <a:ext cx="1760403" cy="1612014"/>
            </a:xfrm>
            <a:prstGeom prst="rect">
              <a:avLst/>
            </a:prstGeom>
          </p:spPr>
        </p:pic>
      </p:grpSp>
      <p:sp>
        <p:nvSpPr>
          <p:cNvPr id="72" name="Rectangular Callout 71"/>
          <p:cNvSpPr/>
          <p:nvPr/>
        </p:nvSpPr>
        <p:spPr>
          <a:xfrm rot="10800000">
            <a:off x="8219327" y="4009931"/>
            <a:ext cx="2275292" cy="4121983"/>
          </a:xfrm>
          <a:prstGeom prst="wedgeRectCallout">
            <a:avLst>
              <a:gd name="adj1" fmla="val -38496"/>
              <a:gd name="adj2" fmla="val 5829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2446478" y="8053138"/>
            <a:ext cx="28360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MYC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728999" y="8049621"/>
            <a:ext cx="350993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SUB1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7199" y="123589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</a:t>
            </a:r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50546" y="375082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570141" y="375082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2893378" y="4142980"/>
            <a:ext cx="1972290" cy="1241755"/>
            <a:chOff x="3084143" y="3539957"/>
            <a:chExt cx="1972290" cy="1241755"/>
          </a:xfrm>
        </p:grpSpPr>
        <p:grpSp>
          <p:nvGrpSpPr>
            <p:cNvPr id="32" name="Group 31"/>
            <p:cNvGrpSpPr/>
            <p:nvPr/>
          </p:nvGrpSpPr>
          <p:grpSpPr>
            <a:xfrm>
              <a:off x="3084143" y="4115230"/>
              <a:ext cx="1972290" cy="215900"/>
              <a:chOff x="3011406" y="4160835"/>
              <a:chExt cx="1972290" cy="215900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11406" y="4167185"/>
                <a:ext cx="482600" cy="203200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86796" y="4160835"/>
                <a:ext cx="596900" cy="215900"/>
              </a:xfrm>
              <a:prstGeom prst="rect">
                <a:avLst/>
              </a:prstGeom>
            </p:spPr>
          </p:pic>
        </p:grp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386" y="3539957"/>
              <a:ext cx="1570330" cy="1241755"/>
            </a:xfrm>
            <a:prstGeom prst="rect">
              <a:avLst/>
            </a:prstGeom>
          </p:spPr>
        </p:pic>
      </p:grpSp>
      <p:pic>
        <p:nvPicPr>
          <p:cNvPr id="102" name="Picture 10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90" y="4125426"/>
            <a:ext cx="2238438" cy="1982729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9" t="22733" r="12119" b="29844"/>
          <a:stretch/>
        </p:blipFill>
        <p:spPr>
          <a:xfrm>
            <a:off x="4787125" y="7221603"/>
            <a:ext cx="1210519" cy="78336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673618" y="5601264"/>
            <a:ext cx="1884132" cy="1346615"/>
            <a:chOff x="4933393" y="5049724"/>
            <a:chExt cx="1884132" cy="1346615"/>
          </a:xfrm>
        </p:grpSpPr>
        <p:grpSp>
          <p:nvGrpSpPr>
            <p:cNvPr id="19" name="Group 18"/>
            <p:cNvGrpSpPr/>
            <p:nvPr/>
          </p:nvGrpSpPr>
          <p:grpSpPr>
            <a:xfrm>
              <a:off x="5294736" y="5049724"/>
              <a:ext cx="1522789" cy="1346615"/>
              <a:chOff x="5554511" y="5049724"/>
              <a:chExt cx="1522789" cy="1346615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5554511" y="5049724"/>
                <a:ext cx="1522789" cy="660090"/>
                <a:chOff x="5554511" y="5008160"/>
                <a:chExt cx="1522789" cy="660090"/>
              </a:xfrm>
            </p:grpSpPr>
            <p:sp>
              <p:nvSpPr>
                <p:cNvPr id="98" name="Rectangle 97"/>
                <p:cNvSpPr/>
                <p:nvPr/>
              </p:nvSpPr>
              <p:spPr>
                <a:xfrm>
                  <a:off x="5567313" y="5054425"/>
                  <a:ext cx="1509987" cy="607799"/>
                </a:xfrm>
                <a:prstGeom prst="rect">
                  <a:avLst/>
                </a:prstGeom>
                <a:solidFill>
                  <a:schemeClr val="accent6">
                    <a:lumMod val="75000"/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40" name="Group 139"/>
                <p:cNvGrpSpPr/>
                <p:nvPr/>
              </p:nvGrpSpPr>
              <p:grpSpPr>
                <a:xfrm>
                  <a:off x="5554511" y="5008160"/>
                  <a:ext cx="1295244" cy="660090"/>
                  <a:chOff x="5558533" y="5008160"/>
                  <a:chExt cx="1295244" cy="660090"/>
                </a:xfrm>
              </p:grpSpPr>
              <p:sp>
                <p:nvSpPr>
                  <p:cNvPr id="130" name="TextBox 129"/>
                  <p:cNvSpPr txBox="1"/>
                  <p:nvPr/>
                </p:nvSpPr>
                <p:spPr>
                  <a:xfrm>
                    <a:off x="5673894" y="5008160"/>
                    <a:ext cx="1064522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 smtClean="0"/>
                      <a:t>Coherent FFLs</a:t>
                    </a:r>
                    <a:endParaRPr lang="en-US" dirty="0"/>
                  </a:p>
                </p:txBody>
              </p:sp>
              <p:grpSp>
                <p:nvGrpSpPr>
                  <p:cNvPr id="137" name="Group 136"/>
                  <p:cNvGrpSpPr/>
                  <p:nvPr/>
                </p:nvGrpSpPr>
                <p:grpSpPr>
                  <a:xfrm>
                    <a:off x="5558533" y="5220194"/>
                    <a:ext cx="1295244" cy="448056"/>
                    <a:chOff x="5558533" y="5220194"/>
                    <a:chExt cx="1295244" cy="448056"/>
                  </a:xfrm>
                </p:grpSpPr>
                <p:pic>
                  <p:nvPicPr>
                    <p:cNvPr id="121" name="Picture 120"/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558533" y="5220194"/>
                      <a:ext cx="495605" cy="44805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3" name="Picture 122"/>
                    <p:cNvPicPr>
                      <a:picLocks noChangeAspect="1"/>
                    </p:cNvPicPr>
                    <p:nvPr/>
                  </p:nvPicPr>
                  <p:blipFill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91376" y="5220194"/>
                      <a:ext cx="462686" cy="44805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5" name="Picture 134"/>
                    <p:cNvPicPr>
                      <a:picLocks noChangeAspect="1"/>
                    </p:cNvPicPr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6606127" y="5440759"/>
                      <a:ext cx="247650" cy="152400"/>
                    </a:xfrm>
                    <a:prstGeom prst="rect">
                      <a:avLst/>
                    </a:prstGeom>
                  </p:spPr>
                </p:pic>
              </p:grpSp>
            </p:grpSp>
          </p:grpSp>
          <p:grpSp>
            <p:nvGrpSpPr>
              <p:cNvPr id="15" name="Group 14"/>
              <p:cNvGrpSpPr/>
              <p:nvPr/>
            </p:nvGrpSpPr>
            <p:grpSpPr>
              <a:xfrm>
                <a:off x="5562284" y="5757843"/>
                <a:ext cx="1515016" cy="638496"/>
                <a:chOff x="5562284" y="5757843"/>
                <a:chExt cx="1515016" cy="638496"/>
              </a:xfrm>
            </p:grpSpPr>
            <p:grpSp>
              <p:nvGrpSpPr>
                <p:cNvPr id="139" name="Group 138"/>
                <p:cNvGrpSpPr/>
                <p:nvPr/>
              </p:nvGrpSpPr>
              <p:grpSpPr>
                <a:xfrm>
                  <a:off x="5562284" y="5757843"/>
                  <a:ext cx="1279699" cy="638496"/>
                  <a:chOff x="5550490" y="5757843"/>
                  <a:chExt cx="1279699" cy="638496"/>
                </a:xfrm>
              </p:grpSpPr>
              <p:sp>
                <p:nvSpPr>
                  <p:cNvPr id="134" name="TextBox 133"/>
                  <p:cNvSpPr txBox="1"/>
                  <p:nvPr/>
                </p:nvSpPr>
                <p:spPr>
                  <a:xfrm>
                    <a:off x="5607391" y="6119340"/>
                    <a:ext cx="1165897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 smtClean="0"/>
                      <a:t>Incoherent FFLs</a:t>
                    </a:r>
                    <a:endParaRPr lang="en-US" dirty="0"/>
                  </a:p>
                </p:txBody>
              </p:sp>
              <p:grpSp>
                <p:nvGrpSpPr>
                  <p:cNvPr id="138" name="Group 137"/>
                  <p:cNvGrpSpPr/>
                  <p:nvPr/>
                </p:nvGrpSpPr>
                <p:grpSpPr>
                  <a:xfrm>
                    <a:off x="5550490" y="5757843"/>
                    <a:ext cx="1279699" cy="448056"/>
                    <a:chOff x="5574078" y="5757843"/>
                    <a:chExt cx="1279699" cy="448056"/>
                  </a:xfrm>
                </p:grpSpPr>
                <p:pic>
                  <p:nvPicPr>
                    <p:cNvPr id="122" name="Picture 121"/>
                    <p:cNvPicPr>
                      <a:picLocks noChangeAspect="1"/>
                    </p:cNvPicPr>
                    <p:nvPr/>
                  </p:nvPicPr>
                  <p:blipFill>
                    <a:blip r:embed="rId1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74917" y="5757843"/>
                      <a:ext cx="495605" cy="44805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5" name="Picture 124"/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574078" y="5757843"/>
                      <a:ext cx="464515" cy="44805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6" name="Picture 135"/>
                    <p:cNvPicPr>
                      <a:picLocks noChangeAspect="1"/>
                    </p:cNvPicPr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6606127" y="5963923"/>
                      <a:ext cx="247650" cy="152400"/>
                    </a:xfrm>
                    <a:prstGeom prst="rect">
                      <a:avLst/>
                    </a:prstGeom>
                  </p:spPr>
                </p:pic>
              </p:grpSp>
            </p:grpSp>
            <p:sp>
              <p:nvSpPr>
                <p:cNvPr id="141" name="Rectangle 140"/>
                <p:cNvSpPr/>
                <p:nvPr/>
              </p:nvSpPr>
              <p:spPr>
                <a:xfrm>
                  <a:off x="5567313" y="5785669"/>
                  <a:ext cx="1509987" cy="607799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7" name="Group 16"/>
            <p:cNvGrpSpPr/>
            <p:nvPr/>
          </p:nvGrpSpPr>
          <p:grpSpPr>
            <a:xfrm>
              <a:off x="4933393" y="5502349"/>
              <a:ext cx="336202" cy="428596"/>
              <a:chOff x="5110040" y="5502349"/>
              <a:chExt cx="336202" cy="428596"/>
            </a:xfrm>
          </p:grpSpPr>
          <p:cxnSp>
            <p:nvCxnSpPr>
              <p:cNvPr id="129" name="Straight Arrow Connector 128"/>
              <p:cNvCxnSpPr/>
              <p:nvPr/>
            </p:nvCxnSpPr>
            <p:spPr>
              <a:xfrm flipV="1">
                <a:off x="5117030" y="5502349"/>
                <a:ext cx="329212" cy="143606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>
                <a:off x="5110040" y="5803362"/>
                <a:ext cx="317098" cy="127583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" name="Group 24"/>
          <p:cNvGrpSpPr/>
          <p:nvPr/>
        </p:nvGrpSpPr>
        <p:grpSpPr>
          <a:xfrm>
            <a:off x="2888001" y="7263799"/>
            <a:ext cx="1885809" cy="543533"/>
            <a:chOff x="3326401" y="6712259"/>
            <a:chExt cx="1885809" cy="543533"/>
          </a:xfrm>
        </p:grpSpPr>
        <p:grpSp>
          <p:nvGrpSpPr>
            <p:cNvPr id="94" name="Group 93"/>
            <p:cNvGrpSpPr/>
            <p:nvPr/>
          </p:nvGrpSpPr>
          <p:grpSpPr>
            <a:xfrm>
              <a:off x="3326401" y="6712259"/>
              <a:ext cx="1422643" cy="543533"/>
              <a:chOff x="3045448" y="3166022"/>
              <a:chExt cx="1422643" cy="543533"/>
            </a:xfrm>
          </p:grpSpPr>
          <p:pic>
            <p:nvPicPr>
              <p:cNvPr id="95" name="Picture 94"/>
              <p:cNvPicPr>
                <a:picLocks noChangeAspect="1"/>
              </p:cNvPicPr>
              <p:nvPr/>
            </p:nvPicPr>
            <p:blipFill rotWithShape="1">
              <a:blip r:embed="rId14"/>
              <a:srcRect r="59504" b="85692"/>
              <a:stretch/>
            </p:blipFill>
            <p:spPr>
              <a:xfrm>
                <a:off x="3449782" y="3168074"/>
                <a:ext cx="1018309" cy="541481"/>
              </a:xfrm>
              <a:prstGeom prst="rect">
                <a:avLst/>
              </a:prstGeom>
            </p:spPr>
          </p:pic>
          <p:sp>
            <p:nvSpPr>
              <p:cNvPr id="96" name="TextBox 95"/>
              <p:cNvSpPr txBox="1"/>
              <p:nvPr/>
            </p:nvSpPr>
            <p:spPr>
              <a:xfrm>
                <a:off x="3063883" y="3166022"/>
                <a:ext cx="44916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/>
                  <a:t>MYC</a:t>
                </a:r>
                <a:endParaRPr lang="en-US" sz="1000" dirty="0"/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3045448" y="3422646"/>
                <a:ext cx="48923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/>
                  <a:t>NRF1</a:t>
                </a:r>
                <a:endParaRPr lang="en-US" sz="1000" dirty="0"/>
              </a:p>
            </p:txBody>
          </p:sp>
        </p:grpSp>
        <p:sp>
          <p:nvSpPr>
            <p:cNvPr id="62" name="TextBox 61"/>
            <p:cNvSpPr txBox="1"/>
            <p:nvPr/>
          </p:nvSpPr>
          <p:spPr>
            <a:xfrm>
              <a:off x="4658853" y="6836775"/>
              <a:ext cx="55335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Target</a:t>
              </a:r>
              <a:endParaRPr lang="en-US" sz="1000" dirty="0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6" b="33422"/>
          <a:stretch/>
        </p:blipFill>
        <p:spPr>
          <a:xfrm>
            <a:off x="5026562" y="4142980"/>
            <a:ext cx="2764614" cy="123458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754" y="7111281"/>
            <a:ext cx="2021003" cy="86614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8" t="16285" r="12567" b="8639"/>
          <a:stretch/>
        </p:blipFill>
        <p:spPr>
          <a:xfrm>
            <a:off x="6556824" y="5555423"/>
            <a:ext cx="1328491" cy="1507920"/>
          </a:xfrm>
          <a:prstGeom prst="rect">
            <a:avLst/>
          </a:prstGeom>
        </p:spPr>
      </p:pic>
      <p:sp>
        <p:nvSpPr>
          <p:cNvPr id="31" name="5-Point Star 30"/>
          <p:cNvSpPr>
            <a:spLocks noChangeAspect="1"/>
          </p:cNvSpPr>
          <p:nvPr/>
        </p:nvSpPr>
        <p:spPr>
          <a:xfrm>
            <a:off x="5201294" y="3244474"/>
            <a:ext cx="219456" cy="219456"/>
          </a:xfrm>
          <a:prstGeom prst="star5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98024" y="5869298"/>
            <a:ext cx="1606929" cy="10501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16242" y="5903058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201</a:t>
            </a:r>
            <a:endParaRPr lang="en-US" sz="1200" dirty="0"/>
          </a:p>
        </p:txBody>
      </p:sp>
      <p:sp>
        <p:nvSpPr>
          <p:cNvPr id="93" name="5-Point Star 92"/>
          <p:cNvSpPr>
            <a:spLocks noChangeAspect="1"/>
          </p:cNvSpPr>
          <p:nvPr/>
        </p:nvSpPr>
        <p:spPr>
          <a:xfrm>
            <a:off x="7585312" y="5211056"/>
            <a:ext cx="219456" cy="219456"/>
          </a:xfrm>
          <a:prstGeom prst="star5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5-Point Star 98"/>
          <p:cNvSpPr>
            <a:spLocks noChangeAspect="1"/>
          </p:cNvSpPr>
          <p:nvPr/>
        </p:nvSpPr>
        <p:spPr>
          <a:xfrm>
            <a:off x="7646826" y="7888987"/>
            <a:ext cx="219456" cy="219456"/>
          </a:xfrm>
          <a:prstGeom prst="star5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65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8" t="5652" r="5252" b="52838"/>
          <a:stretch/>
        </p:blipFill>
        <p:spPr>
          <a:xfrm>
            <a:off x="645885" y="308255"/>
            <a:ext cx="9834220" cy="360521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143065" y="308255"/>
            <a:ext cx="393251" cy="2802980"/>
          </a:xfrm>
          <a:prstGeom prst="roundRect">
            <a:avLst/>
          </a:prstGeom>
          <a:solidFill>
            <a:srgbClr val="A6A6A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81339" t="61030" r="3466" b="9481"/>
          <a:stretch/>
        </p:blipFill>
        <p:spPr>
          <a:xfrm>
            <a:off x="737184" y="5879464"/>
            <a:ext cx="2090230" cy="2081043"/>
          </a:xfrm>
          <a:prstGeom prst="rect">
            <a:avLst/>
          </a:prstGeom>
        </p:spPr>
      </p:pic>
      <p:sp>
        <p:nvSpPr>
          <p:cNvPr id="67" name="Rectangular Callout 66"/>
          <p:cNvSpPr/>
          <p:nvPr/>
        </p:nvSpPr>
        <p:spPr>
          <a:xfrm rot="10800000">
            <a:off x="598053" y="4009932"/>
            <a:ext cx="7348056" cy="4121983"/>
          </a:xfrm>
          <a:prstGeom prst="wedgeRectCallout">
            <a:avLst>
              <a:gd name="adj1" fmla="val 48865"/>
              <a:gd name="adj2" fmla="val 60139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8180500" y="4021508"/>
            <a:ext cx="2248769" cy="4031630"/>
            <a:chOff x="579322" y="4862622"/>
            <a:chExt cx="1760403" cy="3171966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3"/>
            <a:srcRect l="1888" t="7136" r="81884" b="64713"/>
            <a:stretch/>
          </p:blipFill>
          <p:spPr>
            <a:xfrm>
              <a:off x="579322" y="4862622"/>
              <a:ext cx="1760403" cy="1618007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3"/>
            <a:srcRect l="1888" t="63318" r="81884" b="8635"/>
            <a:stretch/>
          </p:blipFill>
          <p:spPr>
            <a:xfrm>
              <a:off x="579322" y="6422574"/>
              <a:ext cx="1760403" cy="1612014"/>
            </a:xfrm>
            <a:prstGeom prst="rect">
              <a:avLst/>
            </a:prstGeom>
          </p:spPr>
        </p:pic>
      </p:grpSp>
      <p:sp>
        <p:nvSpPr>
          <p:cNvPr id="72" name="Rectangular Callout 71"/>
          <p:cNvSpPr/>
          <p:nvPr/>
        </p:nvSpPr>
        <p:spPr>
          <a:xfrm rot="10800000">
            <a:off x="8219327" y="4009931"/>
            <a:ext cx="2275292" cy="4121983"/>
          </a:xfrm>
          <a:prstGeom prst="wedgeRectCallout">
            <a:avLst>
              <a:gd name="adj1" fmla="val -38496"/>
              <a:gd name="adj2" fmla="val 5829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2446478" y="8053138"/>
            <a:ext cx="28360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MYC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728999" y="8049621"/>
            <a:ext cx="350993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SUB1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7199" y="123589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</a:t>
            </a:r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50546" y="375082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570141" y="375082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2893378" y="4142980"/>
            <a:ext cx="1972290" cy="1241755"/>
            <a:chOff x="3084143" y="3539957"/>
            <a:chExt cx="1972290" cy="1241755"/>
          </a:xfrm>
        </p:grpSpPr>
        <p:grpSp>
          <p:nvGrpSpPr>
            <p:cNvPr id="32" name="Group 31"/>
            <p:cNvGrpSpPr/>
            <p:nvPr/>
          </p:nvGrpSpPr>
          <p:grpSpPr>
            <a:xfrm>
              <a:off x="3084143" y="4115230"/>
              <a:ext cx="1972290" cy="215900"/>
              <a:chOff x="3011406" y="4160835"/>
              <a:chExt cx="1972290" cy="215900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11406" y="4167185"/>
                <a:ext cx="482600" cy="203200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86796" y="4160835"/>
                <a:ext cx="596900" cy="215900"/>
              </a:xfrm>
              <a:prstGeom prst="rect">
                <a:avLst/>
              </a:prstGeom>
            </p:spPr>
          </p:pic>
        </p:grp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386" y="3539957"/>
              <a:ext cx="1570330" cy="1241755"/>
            </a:xfrm>
            <a:prstGeom prst="rect">
              <a:avLst/>
            </a:prstGeom>
          </p:spPr>
        </p:pic>
      </p:grpSp>
      <p:pic>
        <p:nvPicPr>
          <p:cNvPr id="102" name="Picture 10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90" y="4125426"/>
            <a:ext cx="2238438" cy="1982729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9" t="22733" r="12119" b="29844"/>
          <a:stretch/>
        </p:blipFill>
        <p:spPr>
          <a:xfrm>
            <a:off x="4787125" y="7221603"/>
            <a:ext cx="1210519" cy="78336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673618" y="5601264"/>
            <a:ext cx="1884132" cy="1346615"/>
            <a:chOff x="4933393" y="5049724"/>
            <a:chExt cx="1884132" cy="1346615"/>
          </a:xfrm>
        </p:grpSpPr>
        <p:grpSp>
          <p:nvGrpSpPr>
            <p:cNvPr id="19" name="Group 18"/>
            <p:cNvGrpSpPr/>
            <p:nvPr/>
          </p:nvGrpSpPr>
          <p:grpSpPr>
            <a:xfrm>
              <a:off x="5294736" y="5049724"/>
              <a:ext cx="1522789" cy="1346615"/>
              <a:chOff x="5554511" y="5049724"/>
              <a:chExt cx="1522789" cy="1346615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5554511" y="5049724"/>
                <a:ext cx="1522789" cy="660090"/>
                <a:chOff x="5554511" y="5008160"/>
                <a:chExt cx="1522789" cy="660090"/>
              </a:xfrm>
            </p:grpSpPr>
            <p:sp>
              <p:nvSpPr>
                <p:cNvPr id="98" name="Rectangle 97"/>
                <p:cNvSpPr/>
                <p:nvPr/>
              </p:nvSpPr>
              <p:spPr>
                <a:xfrm>
                  <a:off x="5567313" y="5054425"/>
                  <a:ext cx="1509987" cy="607799"/>
                </a:xfrm>
                <a:prstGeom prst="rect">
                  <a:avLst/>
                </a:prstGeom>
                <a:solidFill>
                  <a:schemeClr val="accent6">
                    <a:lumMod val="75000"/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40" name="Group 139"/>
                <p:cNvGrpSpPr/>
                <p:nvPr/>
              </p:nvGrpSpPr>
              <p:grpSpPr>
                <a:xfrm>
                  <a:off x="5554511" y="5008160"/>
                  <a:ext cx="1295244" cy="660090"/>
                  <a:chOff x="5558533" y="5008160"/>
                  <a:chExt cx="1295244" cy="660090"/>
                </a:xfrm>
              </p:grpSpPr>
              <p:sp>
                <p:nvSpPr>
                  <p:cNvPr id="130" name="TextBox 129"/>
                  <p:cNvSpPr txBox="1"/>
                  <p:nvPr/>
                </p:nvSpPr>
                <p:spPr>
                  <a:xfrm>
                    <a:off x="5673894" y="5008160"/>
                    <a:ext cx="1064522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 smtClean="0"/>
                      <a:t>Coherent FFLs</a:t>
                    </a:r>
                    <a:endParaRPr lang="en-US" dirty="0"/>
                  </a:p>
                </p:txBody>
              </p:sp>
              <p:grpSp>
                <p:nvGrpSpPr>
                  <p:cNvPr id="137" name="Group 136"/>
                  <p:cNvGrpSpPr/>
                  <p:nvPr/>
                </p:nvGrpSpPr>
                <p:grpSpPr>
                  <a:xfrm>
                    <a:off x="5558533" y="5220194"/>
                    <a:ext cx="1295244" cy="448056"/>
                    <a:chOff x="5558533" y="5220194"/>
                    <a:chExt cx="1295244" cy="448056"/>
                  </a:xfrm>
                </p:grpSpPr>
                <p:pic>
                  <p:nvPicPr>
                    <p:cNvPr id="121" name="Picture 120"/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558533" y="5220194"/>
                      <a:ext cx="495605" cy="44805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3" name="Picture 122"/>
                    <p:cNvPicPr>
                      <a:picLocks noChangeAspect="1"/>
                    </p:cNvPicPr>
                    <p:nvPr/>
                  </p:nvPicPr>
                  <p:blipFill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91376" y="5220194"/>
                      <a:ext cx="462686" cy="44805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5" name="Picture 134"/>
                    <p:cNvPicPr>
                      <a:picLocks noChangeAspect="1"/>
                    </p:cNvPicPr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6606127" y="5440759"/>
                      <a:ext cx="247650" cy="152400"/>
                    </a:xfrm>
                    <a:prstGeom prst="rect">
                      <a:avLst/>
                    </a:prstGeom>
                  </p:spPr>
                </p:pic>
              </p:grpSp>
            </p:grpSp>
          </p:grpSp>
          <p:grpSp>
            <p:nvGrpSpPr>
              <p:cNvPr id="15" name="Group 14"/>
              <p:cNvGrpSpPr/>
              <p:nvPr/>
            </p:nvGrpSpPr>
            <p:grpSpPr>
              <a:xfrm>
                <a:off x="5562284" y="5757843"/>
                <a:ext cx="1515016" cy="638496"/>
                <a:chOff x="5562284" y="5757843"/>
                <a:chExt cx="1515016" cy="638496"/>
              </a:xfrm>
            </p:grpSpPr>
            <p:grpSp>
              <p:nvGrpSpPr>
                <p:cNvPr id="139" name="Group 138"/>
                <p:cNvGrpSpPr/>
                <p:nvPr/>
              </p:nvGrpSpPr>
              <p:grpSpPr>
                <a:xfrm>
                  <a:off x="5562284" y="5757843"/>
                  <a:ext cx="1279699" cy="638496"/>
                  <a:chOff x="5550490" y="5757843"/>
                  <a:chExt cx="1279699" cy="638496"/>
                </a:xfrm>
              </p:grpSpPr>
              <p:sp>
                <p:nvSpPr>
                  <p:cNvPr id="134" name="TextBox 133"/>
                  <p:cNvSpPr txBox="1"/>
                  <p:nvPr/>
                </p:nvSpPr>
                <p:spPr>
                  <a:xfrm>
                    <a:off x="5607391" y="6119340"/>
                    <a:ext cx="1165897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 smtClean="0"/>
                      <a:t>Incoherent FFLs</a:t>
                    </a:r>
                    <a:endParaRPr lang="en-US" dirty="0"/>
                  </a:p>
                </p:txBody>
              </p:sp>
              <p:grpSp>
                <p:nvGrpSpPr>
                  <p:cNvPr id="138" name="Group 137"/>
                  <p:cNvGrpSpPr/>
                  <p:nvPr/>
                </p:nvGrpSpPr>
                <p:grpSpPr>
                  <a:xfrm>
                    <a:off x="5550490" y="5757843"/>
                    <a:ext cx="1279699" cy="448056"/>
                    <a:chOff x="5574078" y="5757843"/>
                    <a:chExt cx="1279699" cy="448056"/>
                  </a:xfrm>
                </p:grpSpPr>
                <p:pic>
                  <p:nvPicPr>
                    <p:cNvPr id="122" name="Picture 121"/>
                    <p:cNvPicPr>
                      <a:picLocks noChangeAspect="1"/>
                    </p:cNvPicPr>
                    <p:nvPr/>
                  </p:nvPicPr>
                  <p:blipFill>
                    <a:blip r:embed="rId1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74917" y="5757843"/>
                      <a:ext cx="495605" cy="44805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5" name="Picture 124"/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574078" y="5757843"/>
                      <a:ext cx="464515" cy="44805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6" name="Picture 135"/>
                    <p:cNvPicPr>
                      <a:picLocks noChangeAspect="1"/>
                    </p:cNvPicPr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6606127" y="5963923"/>
                      <a:ext cx="247650" cy="152400"/>
                    </a:xfrm>
                    <a:prstGeom prst="rect">
                      <a:avLst/>
                    </a:prstGeom>
                  </p:spPr>
                </p:pic>
              </p:grpSp>
            </p:grpSp>
            <p:sp>
              <p:nvSpPr>
                <p:cNvPr id="141" name="Rectangle 140"/>
                <p:cNvSpPr/>
                <p:nvPr/>
              </p:nvSpPr>
              <p:spPr>
                <a:xfrm>
                  <a:off x="5567313" y="5785669"/>
                  <a:ext cx="1509987" cy="607799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7" name="Group 16"/>
            <p:cNvGrpSpPr/>
            <p:nvPr/>
          </p:nvGrpSpPr>
          <p:grpSpPr>
            <a:xfrm>
              <a:off x="4933393" y="5502349"/>
              <a:ext cx="336202" cy="428596"/>
              <a:chOff x="5110040" y="5502349"/>
              <a:chExt cx="336202" cy="428596"/>
            </a:xfrm>
          </p:grpSpPr>
          <p:cxnSp>
            <p:nvCxnSpPr>
              <p:cNvPr id="129" name="Straight Arrow Connector 128"/>
              <p:cNvCxnSpPr/>
              <p:nvPr/>
            </p:nvCxnSpPr>
            <p:spPr>
              <a:xfrm flipV="1">
                <a:off x="5117030" y="5502349"/>
                <a:ext cx="329212" cy="143606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>
                <a:off x="5110040" y="5803362"/>
                <a:ext cx="317098" cy="127583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" name="Group 24"/>
          <p:cNvGrpSpPr/>
          <p:nvPr/>
        </p:nvGrpSpPr>
        <p:grpSpPr>
          <a:xfrm>
            <a:off x="2888001" y="7263799"/>
            <a:ext cx="1885809" cy="543533"/>
            <a:chOff x="3326401" y="6712259"/>
            <a:chExt cx="1885809" cy="543533"/>
          </a:xfrm>
        </p:grpSpPr>
        <p:grpSp>
          <p:nvGrpSpPr>
            <p:cNvPr id="94" name="Group 93"/>
            <p:cNvGrpSpPr/>
            <p:nvPr/>
          </p:nvGrpSpPr>
          <p:grpSpPr>
            <a:xfrm>
              <a:off x="3326401" y="6712259"/>
              <a:ext cx="1422643" cy="543533"/>
              <a:chOff x="3045448" y="3166022"/>
              <a:chExt cx="1422643" cy="543533"/>
            </a:xfrm>
          </p:grpSpPr>
          <p:pic>
            <p:nvPicPr>
              <p:cNvPr id="95" name="Picture 94"/>
              <p:cNvPicPr>
                <a:picLocks noChangeAspect="1"/>
              </p:cNvPicPr>
              <p:nvPr/>
            </p:nvPicPr>
            <p:blipFill rotWithShape="1">
              <a:blip r:embed="rId14"/>
              <a:srcRect r="59504" b="85692"/>
              <a:stretch/>
            </p:blipFill>
            <p:spPr>
              <a:xfrm>
                <a:off x="3449782" y="3168074"/>
                <a:ext cx="1018309" cy="541481"/>
              </a:xfrm>
              <a:prstGeom prst="rect">
                <a:avLst/>
              </a:prstGeom>
            </p:spPr>
          </p:pic>
          <p:sp>
            <p:nvSpPr>
              <p:cNvPr id="96" name="TextBox 95"/>
              <p:cNvSpPr txBox="1"/>
              <p:nvPr/>
            </p:nvSpPr>
            <p:spPr>
              <a:xfrm>
                <a:off x="3063883" y="3166022"/>
                <a:ext cx="44916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/>
                  <a:t>MYC</a:t>
                </a:r>
                <a:endParaRPr lang="en-US" sz="1000" dirty="0"/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3045448" y="3422646"/>
                <a:ext cx="48923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/>
                  <a:t>NRF1</a:t>
                </a:r>
                <a:endParaRPr lang="en-US" sz="1000" dirty="0"/>
              </a:p>
            </p:txBody>
          </p:sp>
        </p:grpSp>
        <p:sp>
          <p:nvSpPr>
            <p:cNvPr id="62" name="TextBox 61"/>
            <p:cNvSpPr txBox="1"/>
            <p:nvPr/>
          </p:nvSpPr>
          <p:spPr>
            <a:xfrm>
              <a:off x="4658853" y="6836775"/>
              <a:ext cx="55335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Target</a:t>
              </a:r>
              <a:endParaRPr lang="en-US" sz="1000" dirty="0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6" b="33422"/>
          <a:stretch/>
        </p:blipFill>
        <p:spPr>
          <a:xfrm>
            <a:off x="5026562" y="4142980"/>
            <a:ext cx="2764614" cy="123458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754" y="7111281"/>
            <a:ext cx="2021003" cy="86614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8" t="16285" r="12567" b="8639"/>
          <a:stretch/>
        </p:blipFill>
        <p:spPr>
          <a:xfrm>
            <a:off x="6556824" y="5555423"/>
            <a:ext cx="1328491" cy="1507920"/>
          </a:xfrm>
          <a:prstGeom prst="rect">
            <a:avLst/>
          </a:prstGeom>
        </p:spPr>
      </p:pic>
      <p:sp>
        <p:nvSpPr>
          <p:cNvPr id="31" name="5-Point Star 30"/>
          <p:cNvSpPr>
            <a:spLocks noChangeAspect="1"/>
          </p:cNvSpPr>
          <p:nvPr/>
        </p:nvSpPr>
        <p:spPr>
          <a:xfrm>
            <a:off x="5201294" y="3244474"/>
            <a:ext cx="219456" cy="219456"/>
          </a:xfrm>
          <a:prstGeom prst="star5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98024" y="5869298"/>
            <a:ext cx="1606929" cy="10501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16242" y="5903058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201</a:t>
            </a:r>
            <a:endParaRPr lang="en-US" sz="1200" dirty="0"/>
          </a:p>
        </p:txBody>
      </p:sp>
      <p:sp>
        <p:nvSpPr>
          <p:cNvPr id="93" name="5-Point Star 92"/>
          <p:cNvSpPr>
            <a:spLocks noChangeAspect="1"/>
          </p:cNvSpPr>
          <p:nvPr/>
        </p:nvSpPr>
        <p:spPr>
          <a:xfrm>
            <a:off x="7585312" y="5211056"/>
            <a:ext cx="219456" cy="219456"/>
          </a:xfrm>
          <a:prstGeom prst="star5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5-Point Star 98"/>
          <p:cNvSpPr>
            <a:spLocks noChangeAspect="1"/>
          </p:cNvSpPr>
          <p:nvPr/>
        </p:nvSpPr>
        <p:spPr>
          <a:xfrm>
            <a:off x="7646826" y="7888987"/>
            <a:ext cx="219456" cy="219456"/>
          </a:xfrm>
          <a:prstGeom prst="star5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657357" y="101720"/>
            <a:ext cx="4434840" cy="21544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TF</a:t>
            </a:r>
            <a:endParaRPr lang="en-US" sz="1400" dirty="0"/>
          </a:p>
        </p:txBody>
      </p:sp>
      <p:sp>
        <p:nvSpPr>
          <p:cNvPr id="58" name="TextBox 57"/>
          <p:cNvSpPr txBox="1"/>
          <p:nvPr/>
        </p:nvSpPr>
        <p:spPr>
          <a:xfrm>
            <a:off x="5606638" y="106827"/>
            <a:ext cx="4669476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RBP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6672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28172" y="201653"/>
            <a:ext cx="10239657" cy="3184841"/>
            <a:chOff x="320915" y="295996"/>
            <a:chExt cx="10239657" cy="3184841"/>
          </a:xfrm>
        </p:grpSpPr>
        <p:grpSp>
          <p:nvGrpSpPr>
            <p:cNvPr id="4" name="Group 3"/>
            <p:cNvGrpSpPr/>
            <p:nvPr/>
          </p:nvGrpSpPr>
          <p:grpSpPr>
            <a:xfrm>
              <a:off x="729007" y="348084"/>
              <a:ext cx="4883542" cy="3041057"/>
              <a:chOff x="729007" y="348084"/>
              <a:chExt cx="4883542" cy="3041057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5400000">
                <a:off x="1914492" y="-8374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5400000">
                <a:off x="2895650" y="672242"/>
                <a:ext cx="550257" cy="4883541"/>
              </a:xfrm>
              <a:prstGeom prst="rect">
                <a:avLst/>
              </a:prstGeom>
            </p:spPr>
          </p:pic>
        </p:grpSp>
        <p:grpSp>
          <p:nvGrpSpPr>
            <p:cNvPr id="7" name="Group 6"/>
            <p:cNvGrpSpPr/>
            <p:nvPr/>
          </p:nvGrpSpPr>
          <p:grpSpPr>
            <a:xfrm>
              <a:off x="5685119" y="345705"/>
              <a:ext cx="4875453" cy="3135132"/>
              <a:chOff x="5685119" y="345705"/>
              <a:chExt cx="4875453" cy="3135132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/>
              <a:srcRect l="26829" t="7532" r="51558" b="12925"/>
              <a:stretch/>
            </p:blipFill>
            <p:spPr>
              <a:xfrm rot="16200000">
                <a:off x="6872627" y="-841803"/>
                <a:ext cx="2500437" cy="4875453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16200000">
                <a:off x="7780870" y="714109"/>
                <a:ext cx="670980" cy="4862476"/>
              </a:xfrm>
              <a:prstGeom prst="rect">
                <a:avLst/>
              </a:prstGeom>
            </p:spPr>
          </p:pic>
        </p:grp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735471" y="1352382"/>
              <a:ext cx="2571917" cy="459146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81339" t="61030" r="3466" b="9481"/>
          <a:stretch/>
        </p:blipFill>
        <p:spPr>
          <a:xfrm>
            <a:off x="314524" y="5061289"/>
            <a:ext cx="1771982" cy="1821998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495370"/>
              </p:ext>
            </p:extLst>
          </p:nvPr>
        </p:nvGraphicFramePr>
        <p:xfrm>
          <a:off x="2650528" y="3829940"/>
          <a:ext cx="2168666" cy="5993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5522"/>
                <a:gridCol w="493614"/>
                <a:gridCol w="408004"/>
                <a:gridCol w="425585"/>
                <a:gridCol w="355941"/>
              </a:tblGrid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Other TF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212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38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Triplet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10574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2135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00" dirty="0" smtClean="0"/>
                        <a:t>1487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113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"/>
          <a:srcRect l="1888" t="7136" r="81884" b="64975"/>
          <a:stretch/>
        </p:blipFill>
        <p:spPr>
          <a:xfrm>
            <a:off x="285276" y="3533207"/>
            <a:ext cx="1760403" cy="160293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0" r="5168" b="4328"/>
          <a:stretch/>
        </p:blipFill>
        <p:spPr>
          <a:xfrm>
            <a:off x="2350495" y="4641985"/>
            <a:ext cx="2570878" cy="2269658"/>
          </a:xfrm>
          <a:prstGeom prst="rect">
            <a:avLst/>
          </a:prstGeom>
        </p:spPr>
      </p:pic>
      <p:sp>
        <p:nvSpPr>
          <p:cNvPr id="47" name="Triangle 46"/>
          <p:cNvSpPr/>
          <p:nvPr/>
        </p:nvSpPr>
        <p:spPr>
          <a:xfrm flipH="1">
            <a:off x="2699130" y="4450530"/>
            <a:ext cx="2222242" cy="221847"/>
          </a:xfrm>
          <a:prstGeom prst="triangle">
            <a:avLst>
              <a:gd name="adj" fmla="val 49043"/>
            </a:avLst>
          </a:prstGeom>
          <a:gradFill flip="none" rotWithShape="1"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1" r="7636"/>
          <a:stretch/>
        </p:blipFill>
        <p:spPr>
          <a:xfrm>
            <a:off x="5195399" y="3410785"/>
            <a:ext cx="3021706" cy="18291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015" y="5136138"/>
            <a:ext cx="2892090" cy="1928060"/>
          </a:xfrm>
          <a:prstGeom prst="rect">
            <a:avLst/>
          </a:prstGeom>
        </p:spPr>
      </p:pic>
      <p:sp>
        <p:nvSpPr>
          <p:cNvPr id="50" name="Pentagon 49"/>
          <p:cNvSpPr/>
          <p:nvPr/>
        </p:nvSpPr>
        <p:spPr>
          <a:xfrm rot="5400000">
            <a:off x="6008912" y="4949372"/>
            <a:ext cx="638632" cy="232230"/>
          </a:xfrm>
          <a:prstGeom prst="homePlate">
            <a:avLst/>
          </a:prstGeom>
          <a:solidFill>
            <a:srgbClr val="009051">
              <a:alpha val="20000"/>
            </a:srgbClr>
          </a:solidFill>
          <a:ln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ular Callout 50"/>
          <p:cNvSpPr/>
          <p:nvPr/>
        </p:nvSpPr>
        <p:spPr>
          <a:xfrm rot="10800000">
            <a:off x="208824" y="3477678"/>
            <a:ext cx="8008281" cy="3444101"/>
          </a:xfrm>
          <a:prstGeom prst="wedgeRoundRectCallout">
            <a:avLst>
              <a:gd name="adj1" fmla="val 40939"/>
              <a:gd name="adj2" fmla="val 61137"/>
              <a:gd name="adj3" fmla="val 1666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4777028" y="6774445"/>
            <a:ext cx="99123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MYC in BRCA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2"/>
          <a:srcRect l="1888" t="63370" r="81884" b="8635"/>
          <a:stretch/>
        </p:blipFill>
        <p:spPr>
          <a:xfrm>
            <a:off x="8514323" y="5118981"/>
            <a:ext cx="1807850" cy="1652428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2"/>
          <a:srcRect l="1888" t="7136" r="81884" b="64513"/>
          <a:stretch/>
        </p:blipFill>
        <p:spPr>
          <a:xfrm>
            <a:off x="8532523" y="3489492"/>
            <a:ext cx="1760403" cy="1629490"/>
          </a:xfrm>
          <a:prstGeom prst="rect">
            <a:avLst/>
          </a:prstGeom>
        </p:spPr>
      </p:pic>
      <p:sp>
        <p:nvSpPr>
          <p:cNvPr id="55" name="Rounded Rectangular Callout 54"/>
          <p:cNvSpPr/>
          <p:nvPr/>
        </p:nvSpPr>
        <p:spPr>
          <a:xfrm rot="10800000">
            <a:off x="8465744" y="3477679"/>
            <a:ext cx="2035012" cy="3444101"/>
          </a:xfrm>
          <a:prstGeom prst="wedgeRoundRectCallout">
            <a:avLst>
              <a:gd name="adj1" fmla="val -41754"/>
              <a:gd name="adj2" fmla="val 60716"/>
              <a:gd name="adj3" fmla="val 1666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8976313" y="6783282"/>
            <a:ext cx="104387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SUB1 in LUAD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1997" y="7481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</a:t>
            </a:r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355344" y="3148491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8148028" y="318534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783770" y="130850"/>
            <a:ext cx="4782312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TF</a:t>
            </a:r>
            <a:endParaRPr lang="en-US" sz="1400" dirty="0"/>
          </a:p>
        </p:txBody>
      </p:sp>
      <p:sp>
        <p:nvSpPr>
          <p:cNvPr id="64" name="TextBox 63"/>
          <p:cNvSpPr txBox="1"/>
          <p:nvPr/>
        </p:nvSpPr>
        <p:spPr>
          <a:xfrm>
            <a:off x="5727820" y="130850"/>
            <a:ext cx="4782312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RBP</a:t>
            </a:r>
            <a:endParaRPr lang="en-US" sz="1400" dirty="0"/>
          </a:p>
        </p:txBody>
      </p:sp>
      <p:grpSp>
        <p:nvGrpSpPr>
          <p:cNvPr id="65" name="Group 64"/>
          <p:cNvGrpSpPr/>
          <p:nvPr/>
        </p:nvGrpSpPr>
        <p:grpSpPr>
          <a:xfrm>
            <a:off x="3272656" y="3593596"/>
            <a:ext cx="1504372" cy="213360"/>
            <a:chOff x="5819100" y="3802740"/>
            <a:chExt cx="1504372" cy="213360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100" y="3824686"/>
              <a:ext cx="251155" cy="191414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6839" y="3819809"/>
              <a:ext cx="251155" cy="196291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4578" y="3822247"/>
              <a:ext cx="251155" cy="193853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2317" y="3802740"/>
              <a:ext cx="251155" cy="213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510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8172" y="121826"/>
            <a:ext cx="10239657" cy="3184841"/>
            <a:chOff x="320915" y="295996"/>
            <a:chExt cx="10239657" cy="3184841"/>
          </a:xfrm>
        </p:grpSpPr>
        <p:grpSp>
          <p:nvGrpSpPr>
            <p:cNvPr id="3" name="Group 2"/>
            <p:cNvGrpSpPr/>
            <p:nvPr/>
          </p:nvGrpSpPr>
          <p:grpSpPr>
            <a:xfrm>
              <a:off x="729007" y="348084"/>
              <a:ext cx="4883542" cy="3041057"/>
              <a:chOff x="729007" y="348084"/>
              <a:chExt cx="4883542" cy="3041057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5400000">
                <a:off x="1914492" y="-8374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5400000">
                <a:off x="2895650" y="672242"/>
                <a:ext cx="550257" cy="4883541"/>
              </a:xfrm>
              <a:prstGeom prst="rect">
                <a:avLst/>
              </a:prstGeom>
            </p:spPr>
          </p:pic>
        </p:grpSp>
        <p:grpSp>
          <p:nvGrpSpPr>
            <p:cNvPr id="4" name="Group 3"/>
            <p:cNvGrpSpPr/>
            <p:nvPr/>
          </p:nvGrpSpPr>
          <p:grpSpPr>
            <a:xfrm>
              <a:off x="5685119" y="352962"/>
              <a:ext cx="4875453" cy="3127875"/>
              <a:chOff x="5685119" y="352962"/>
              <a:chExt cx="4875453" cy="3127875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/>
              <a:srcRect l="26829" t="7532" r="51558" b="12925"/>
              <a:stretch/>
            </p:blipFill>
            <p:spPr>
              <a:xfrm rot="16200000">
                <a:off x="6872627" y="-834546"/>
                <a:ext cx="2500437" cy="4875453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16200000">
                <a:off x="7780870" y="714109"/>
                <a:ext cx="670980" cy="4862476"/>
              </a:xfrm>
              <a:prstGeom prst="rect">
                <a:avLst/>
              </a:prstGeom>
            </p:spPr>
          </p:pic>
        </p:grp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735471" y="1352382"/>
              <a:ext cx="2571917" cy="459146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798285" y="14739"/>
            <a:ext cx="4766801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TF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727821" y="14739"/>
            <a:ext cx="4766801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RBP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3107825" y="5796777"/>
            <a:ext cx="5326738" cy="2210834"/>
          </a:xfrm>
          <a:prstGeom prst="rect">
            <a:avLst/>
          </a:prstGeom>
          <a:solidFill>
            <a:srgbClr val="BF900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110321" y="3395581"/>
            <a:ext cx="5324242" cy="2236304"/>
          </a:xfrm>
          <a:prstGeom prst="rect">
            <a:avLst/>
          </a:prstGeom>
          <a:solidFill>
            <a:srgbClr val="7A81FF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892" y="5540182"/>
            <a:ext cx="2881614" cy="266177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77393" y="4774481"/>
            <a:ext cx="1760403" cy="3335617"/>
            <a:chOff x="2845690" y="3359036"/>
            <a:chExt cx="1760403" cy="333561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l="81339" t="61030" r="3466" b="9481"/>
            <a:stretch/>
          </p:blipFill>
          <p:spPr>
            <a:xfrm>
              <a:off x="2846933" y="4887118"/>
              <a:ext cx="1757916" cy="180753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1888" t="7136" r="81884" b="64975"/>
            <a:stretch/>
          </p:blipFill>
          <p:spPr>
            <a:xfrm>
              <a:off x="2845690" y="3359036"/>
              <a:ext cx="1760403" cy="1602931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0" r="5168" b="4328"/>
          <a:stretch/>
        </p:blipFill>
        <p:spPr>
          <a:xfrm>
            <a:off x="3087408" y="3372008"/>
            <a:ext cx="2570878" cy="226965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107825" y="5869330"/>
            <a:ext cx="2453390" cy="1977361"/>
            <a:chOff x="7156501" y="1317683"/>
            <a:chExt cx="2453390" cy="1977361"/>
          </a:xfrm>
        </p:grpSpPr>
        <p:grpSp>
          <p:nvGrpSpPr>
            <p:cNvPr id="20" name="Group 19"/>
            <p:cNvGrpSpPr/>
            <p:nvPr/>
          </p:nvGrpSpPr>
          <p:grpSpPr>
            <a:xfrm>
              <a:off x="7395028" y="1317683"/>
              <a:ext cx="2214863" cy="1977361"/>
              <a:chOff x="7395028" y="1317683"/>
              <a:chExt cx="2214863" cy="1977361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5"/>
              <a:srcRect l="25799" t="24035" r="27929" b="13943"/>
              <a:stretch/>
            </p:blipFill>
            <p:spPr>
              <a:xfrm>
                <a:off x="7395028" y="1317683"/>
                <a:ext cx="1825353" cy="1897231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5"/>
              <a:srcRect l="90126" t="23950" b="14028"/>
              <a:stretch/>
            </p:blipFill>
            <p:spPr>
              <a:xfrm>
                <a:off x="9220381" y="1317683"/>
                <a:ext cx="389510" cy="1897231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776697" y="3173124"/>
                <a:ext cx="548640" cy="121920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28922" y="3202878"/>
                <a:ext cx="236220" cy="91440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869078" y="3202878"/>
                <a:ext cx="243840" cy="91440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45882" y="3202878"/>
                <a:ext cx="152400" cy="91440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545760" y="3202878"/>
                <a:ext cx="228600" cy="91440"/>
              </a:xfrm>
              <a:prstGeom prst="rect">
                <a:avLst/>
              </a:prstGeom>
            </p:spPr>
          </p:pic>
        </p:grpSp>
        <p:sp>
          <p:nvSpPr>
            <p:cNvPr id="21" name="TextBox 20"/>
            <p:cNvSpPr txBox="1"/>
            <p:nvPr/>
          </p:nvSpPr>
          <p:spPr>
            <a:xfrm rot="16200000">
              <a:off x="6549284" y="2143188"/>
              <a:ext cx="14606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Logic Gate Usage of FFLs</a:t>
              </a:r>
              <a:endParaRPr lang="en-US" sz="1000" dirty="0"/>
            </a:p>
          </p:txBody>
        </p:sp>
      </p:grp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7430384"/>
              </p:ext>
            </p:extLst>
          </p:nvPr>
        </p:nvGraphicFramePr>
        <p:xfrm>
          <a:off x="573038" y="3821707"/>
          <a:ext cx="2168666" cy="5993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5522"/>
                <a:gridCol w="493614"/>
                <a:gridCol w="408004"/>
                <a:gridCol w="425585"/>
                <a:gridCol w="355941"/>
              </a:tblGrid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Other TF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212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38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Triplet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10574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113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00" dirty="0" smtClean="0"/>
                        <a:t>1487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2135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2" name="Rounded Rectangle 31"/>
          <p:cNvSpPr/>
          <p:nvPr/>
        </p:nvSpPr>
        <p:spPr>
          <a:xfrm>
            <a:off x="2359274" y="3423737"/>
            <a:ext cx="446920" cy="1235088"/>
          </a:xfrm>
          <a:prstGeom prst="roundRect">
            <a:avLst/>
          </a:prstGeom>
          <a:noFill/>
          <a:ln>
            <a:solidFill>
              <a:srgbClr val="9437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1" r="7636"/>
          <a:stretch/>
        </p:blipFill>
        <p:spPr>
          <a:xfrm>
            <a:off x="5725155" y="3463513"/>
            <a:ext cx="2709408" cy="1895236"/>
          </a:xfrm>
          <a:prstGeom prst="rect">
            <a:avLst/>
          </a:prstGeom>
        </p:spPr>
      </p:pic>
      <p:sp>
        <p:nvSpPr>
          <p:cNvPr id="65" name="Up Arrow 64"/>
          <p:cNvSpPr/>
          <p:nvPr/>
        </p:nvSpPr>
        <p:spPr>
          <a:xfrm rot="10800000">
            <a:off x="6546210" y="4824517"/>
            <a:ext cx="403563" cy="1037771"/>
          </a:xfrm>
          <a:prstGeom prst="upArrow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ight Arrow 65"/>
          <p:cNvSpPr/>
          <p:nvPr/>
        </p:nvSpPr>
        <p:spPr>
          <a:xfrm>
            <a:off x="2806194" y="4342749"/>
            <a:ext cx="301631" cy="246743"/>
          </a:xfrm>
          <a:prstGeom prst="rightArrow">
            <a:avLst/>
          </a:prstGeom>
          <a:noFill/>
          <a:ln>
            <a:solidFill>
              <a:srgbClr val="943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ular Callout 66"/>
          <p:cNvSpPr/>
          <p:nvPr/>
        </p:nvSpPr>
        <p:spPr>
          <a:xfrm rot="10800000">
            <a:off x="401398" y="3283492"/>
            <a:ext cx="8143961" cy="4832589"/>
          </a:xfrm>
          <a:prstGeom prst="wedgeRectCallout">
            <a:avLst>
              <a:gd name="adj1" fmla="val 43488"/>
              <a:gd name="adj2" fmla="val 54798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8683980" y="3283495"/>
            <a:ext cx="1760403" cy="4810818"/>
            <a:chOff x="579322" y="3223770"/>
            <a:chExt cx="1760403" cy="4810818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2"/>
            <a:srcRect l="1888" t="7136" r="81884" b="64713"/>
            <a:stretch/>
          </p:blipFill>
          <p:spPr>
            <a:xfrm>
              <a:off x="579322" y="4862622"/>
              <a:ext cx="1760403" cy="1618007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2"/>
            <a:srcRect l="1888" t="35022" r="81884" b="36442"/>
            <a:stretch/>
          </p:blipFill>
          <p:spPr>
            <a:xfrm>
              <a:off x="579322" y="3223770"/>
              <a:ext cx="1760403" cy="1640115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2"/>
            <a:srcRect l="1888" t="63318" r="81884" b="8635"/>
            <a:stretch/>
          </p:blipFill>
          <p:spPr>
            <a:xfrm>
              <a:off x="579322" y="6422574"/>
              <a:ext cx="1760403" cy="1612014"/>
            </a:xfrm>
            <a:prstGeom prst="rect">
              <a:avLst/>
            </a:prstGeom>
          </p:spPr>
        </p:pic>
      </p:grpSp>
      <p:sp>
        <p:nvSpPr>
          <p:cNvPr id="72" name="Rectangular Callout 71"/>
          <p:cNvSpPr/>
          <p:nvPr/>
        </p:nvSpPr>
        <p:spPr>
          <a:xfrm rot="10800000">
            <a:off x="8636707" y="3283490"/>
            <a:ext cx="1857913" cy="4832589"/>
          </a:xfrm>
          <a:prstGeom prst="wedgeRectCallout">
            <a:avLst>
              <a:gd name="adj1" fmla="val -45194"/>
              <a:gd name="adj2" fmla="val 53896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2468358" y="8005972"/>
            <a:ext cx="806567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MYC in BRCA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652301" y="8005972"/>
            <a:ext cx="900869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SUB1 in LUAD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7199" y="22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</a:t>
            </a:r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50546" y="319928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570141" y="319928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grpSp>
        <p:nvGrpSpPr>
          <p:cNvPr id="82" name="Group 81"/>
          <p:cNvGrpSpPr/>
          <p:nvPr/>
        </p:nvGrpSpPr>
        <p:grpSpPr>
          <a:xfrm>
            <a:off x="1192742" y="3583521"/>
            <a:ext cx="1495790" cy="213360"/>
            <a:chOff x="1192742" y="3583521"/>
            <a:chExt cx="1495790" cy="213360"/>
          </a:xfrm>
        </p:grpSpPr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742" y="3605467"/>
              <a:ext cx="251155" cy="191414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7377" y="3600590"/>
              <a:ext cx="251155" cy="196291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2498" y="3603028"/>
              <a:ext cx="251155" cy="193853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620" y="3583521"/>
              <a:ext cx="251155" cy="213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637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 135"/>
          <p:cNvSpPr/>
          <p:nvPr/>
        </p:nvSpPr>
        <p:spPr>
          <a:xfrm>
            <a:off x="5138062" y="5793799"/>
            <a:ext cx="5326738" cy="2210834"/>
          </a:xfrm>
          <a:prstGeom prst="rect">
            <a:avLst/>
          </a:prstGeom>
          <a:solidFill>
            <a:srgbClr val="BF900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/>
          <p:cNvSpPr/>
          <p:nvPr/>
        </p:nvSpPr>
        <p:spPr>
          <a:xfrm>
            <a:off x="5140558" y="3392603"/>
            <a:ext cx="5324242" cy="2236304"/>
          </a:xfrm>
          <a:prstGeom prst="rect">
            <a:avLst/>
          </a:prstGeom>
          <a:solidFill>
            <a:srgbClr val="7A81FF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76536" y="21771"/>
            <a:ext cx="10307156" cy="3142408"/>
            <a:chOff x="762749" y="867196"/>
            <a:chExt cx="10307156" cy="314240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5400000">
              <a:off x="3328180" y="1228298"/>
              <a:ext cx="670980" cy="483498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44911" y="1292705"/>
              <a:ext cx="550257" cy="488354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5400000">
              <a:off x="3320086" y="1236391"/>
              <a:ext cx="670980" cy="48349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48933" t="7268" r="27920" b="13057"/>
            <a:stretch/>
          </p:blipFill>
          <p:spPr>
            <a:xfrm rot="16200000">
              <a:off x="7363755" y="-230623"/>
              <a:ext cx="2512572" cy="488354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293637" y="1939768"/>
              <a:ext cx="2571917" cy="45914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36821" y="1248197"/>
              <a:ext cx="550257" cy="488354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762751" y="867196"/>
              <a:ext cx="10299062" cy="3126222"/>
              <a:chOff x="762751" y="859104"/>
              <a:chExt cx="10299062" cy="3126222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44913" y="1268427"/>
                <a:ext cx="550257" cy="4883541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5400000">
                <a:off x="3320088" y="1212113"/>
                <a:ext cx="670980" cy="4834989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16200000">
                <a:off x="7363757" y="-2549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2"/>
              <a:srcRect l="48934" t="86436" r="27373" b="6073"/>
              <a:stretch/>
            </p:blipFill>
            <p:spPr>
              <a:xfrm rot="16200000">
                <a:off x="-293635" y="1915490"/>
                <a:ext cx="2571917" cy="459146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36823" y="1223919"/>
                <a:ext cx="550257" cy="4883541"/>
              </a:xfrm>
              <a:prstGeom prst="rect">
                <a:avLst/>
              </a:prstGeom>
            </p:spPr>
          </p:pic>
        </p:grpSp>
        <p:grpSp>
          <p:nvGrpSpPr>
            <p:cNvPr id="12" name="Group 11"/>
            <p:cNvGrpSpPr/>
            <p:nvPr/>
          </p:nvGrpSpPr>
          <p:grpSpPr>
            <a:xfrm>
              <a:off x="762750" y="867196"/>
              <a:ext cx="10299062" cy="3126222"/>
              <a:chOff x="762751" y="859104"/>
              <a:chExt cx="10299062" cy="3126222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5400000">
                <a:off x="3320088" y="1212113"/>
                <a:ext cx="670980" cy="4834989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44913" y="1268427"/>
                <a:ext cx="550257" cy="4883541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16200000">
                <a:off x="7363757" y="-2549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2"/>
              <a:srcRect l="48934" t="86436" r="27373" b="6073"/>
              <a:stretch/>
            </p:blipFill>
            <p:spPr>
              <a:xfrm rot="16200000">
                <a:off x="-293635" y="1915490"/>
                <a:ext cx="2571917" cy="459146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36823" y="1223919"/>
                <a:ext cx="550257" cy="4883541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53005" y="1284612"/>
              <a:ext cx="550257" cy="488354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l="48933" t="7268" r="27920" b="13057"/>
            <a:stretch/>
          </p:blipFill>
          <p:spPr>
            <a:xfrm rot="16200000">
              <a:off x="7371849" y="-238716"/>
              <a:ext cx="2512572" cy="488354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285543" y="1931675"/>
              <a:ext cx="2571917" cy="45914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44915" y="1240104"/>
              <a:ext cx="550257" cy="488354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26829" t="7532" r="51558" b="12925"/>
            <a:stretch/>
          </p:blipFill>
          <p:spPr>
            <a:xfrm rot="5400000">
              <a:off x="2409401" y="-200278"/>
              <a:ext cx="2500437" cy="4875453"/>
            </a:xfrm>
            <a:prstGeom prst="rect">
              <a:avLst/>
            </a:prstGeom>
          </p:spPr>
        </p:pic>
      </p:grpSp>
      <p:pic>
        <p:nvPicPr>
          <p:cNvPr id="65" name="Picture 6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129" y="5537204"/>
            <a:ext cx="2881614" cy="266177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707630" y="4771503"/>
            <a:ext cx="1760403" cy="3335617"/>
            <a:chOff x="2845690" y="3359036"/>
            <a:chExt cx="1760403" cy="3335617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2"/>
            <a:srcRect l="81339" t="61030" r="3466" b="9481"/>
            <a:stretch/>
          </p:blipFill>
          <p:spPr>
            <a:xfrm>
              <a:off x="2846933" y="4887118"/>
              <a:ext cx="1757916" cy="1807535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2"/>
            <a:srcRect l="1888" t="7136" r="81884" b="64975"/>
            <a:stretch/>
          </p:blipFill>
          <p:spPr>
            <a:xfrm>
              <a:off x="2845690" y="3359036"/>
              <a:ext cx="1760403" cy="1602931"/>
            </a:xfrm>
            <a:prstGeom prst="rect">
              <a:avLst/>
            </a:prstGeom>
          </p:spPr>
        </p:pic>
      </p:grpSp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0" r="5168" b="4328"/>
          <a:stretch/>
        </p:blipFill>
        <p:spPr>
          <a:xfrm>
            <a:off x="5117645" y="3369030"/>
            <a:ext cx="2570878" cy="2269658"/>
          </a:xfrm>
          <a:prstGeom prst="rect">
            <a:avLst/>
          </a:prstGeom>
        </p:spPr>
      </p:pic>
      <p:grpSp>
        <p:nvGrpSpPr>
          <p:cNvPr id="92" name="Group 91"/>
          <p:cNvGrpSpPr/>
          <p:nvPr/>
        </p:nvGrpSpPr>
        <p:grpSpPr>
          <a:xfrm>
            <a:off x="5138062" y="5866352"/>
            <a:ext cx="2453390" cy="1977361"/>
            <a:chOff x="7156501" y="1317683"/>
            <a:chExt cx="2453390" cy="1977361"/>
          </a:xfrm>
        </p:grpSpPr>
        <p:grpSp>
          <p:nvGrpSpPr>
            <p:cNvPr id="93" name="Group 92"/>
            <p:cNvGrpSpPr/>
            <p:nvPr/>
          </p:nvGrpSpPr>
          <p:grpSpPr>
            <a:xfrm>
              <a:off x="7395028" y="1317683"/>
              <a:ext cx="2214863" cy="1977361"/>
              <a:chOff x="7395028" y="1317683"/>
              <a:chExt cx="2214863" cy="1977361"/>
            </a:xfrm>
          </p:grpSpPr>
          <p:pic>
            <p:nvPicPr>
              <p:cNvPr id="95" name="Picture 94"/>
              <p:cNvPicPr>
                <a:picLocks noChangeAspect="1"/>
              </p:cNvPicPr>
              <p:nvPr/>
            </p:nvPicPr>
            <p:blipFill rotWithShape="1">
              <a:blip r:embed="rId5"/>
              <a:srcRect l="25799" t="24035" r="27929" b="13943"/>
              <a:stretch/>
            </p:blipFill>
            <p:spPr>
              <a:xfrm>
                <a:off x="7395028" y="1317683"/>
                <a:ext cx="1825353" cy="1897231"/>
              </a:xfrm>
              <a:prstGeom prst="rect">
                <a:avLst/>
              </a:prstGeom>
            </p:spPr>
          </p:pic>
          <p:pic>
            <p:nvPicPr>
              <p:cNvPr id="96" name="Picture 95"/>
              <p:cNvPicPr>
                <a:picLocks noChangeAspect="1"/>
              </p:cNvPicPr>
              <p:nvPr/>
            </p:nvPicPr>
            <p:blipFill rotWithShape="1">
              <a:blip r:embed="rId5"/>
              <a:srcRect l="90126" t="23950" b="14028"/>
              <a:stretch/>
            </p:blipFill>
            <p:spPr>
              <a:xfrm>
                <a:off x="9220381" y="1317683"/>
                <a:ext cx="389510" cy="1897231"/>
              </a:xfrm>
              <a:prstGeom prst="rect">
                <a:avLst/>
              </a:prstGeom>
            </p:spPr>
          </p:pic>
          <p:pic>
            <p:nvPicPr>
              <p:cNvPr id="97" name="Picture 9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776697" y="3173124"/>
                <a:ext cx="548640" cy="121920"/>
              </a:xfrm>
              <a:prstGeom prst="rect">
                <a:avLst/>
              </a:prstGeom>
            </p:spPr>
          </p:pic>
          <p:pic>
            <p:nvPicPr>
              <p:cNvPr id="98" name="Picture 97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28922" y="3202878"/>
                <a:ext cx="236220" cy="91440"/>
              </a:xfrm>
              <a:prstGeom prst="rect">
                <a:avLst/>
              </a:prstGeom>
            </p:spPr>
          </p:pic>
          <p:pic>
            <p:nvPicPr>
              <p:cNvPr id="99" name="Picture 98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869078" y="3202878"/>
                <a:ext cx="243840" cy="91440"/>
              </a:xfrm>
              <a:prstGeom prst="rect">
                <a:avLst/>
              </a:prstGeom>
            </p:spPr>
          </p:pic>
          <p:pic>
            <p:nvPicPr>
              <p:cNvPr id="100" name="Picture 99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45882" y="3202878"/>
                <a:ext cx="152400" cy="91440"/>
              </a:xfrm>
              <a:prstGeom prst="rect">
                <a:avLst/>
              </a:prstGeom>
            </p:spPr>
          </p:pic>
          <p:pic>
            <p:nvPicPr>
              <p:cNvPr id="101" name="Picture 100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545760" y="3202878"/>
                <a:ext cx="228600" cy="91440"/>
              </a:xfrm>
              <a:prstGeom prst="rect">
                <a:avLst/>
              </a:prstGeom>
            </p:spPr>
          </p:pic>
        </p:grpSp>
        <p:sp>
          <p:nvSpPr>
            <p:cNvPr id="94" name="TextBox 93"/>
            <p:cNvSpPr txBox="1"/>
            <p:nvPr/>
          </p:nvSpPr>
          <p:spPr>
            <a:xfrm rot="16200000">
              <a:off x="6549284" y="2143188"/>
              <a:ext cx="14606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Logic Gate Usage of FFLs</a:t>
              </a:r>
              <a:endParaRPr lang="en-US" sz="1000" dirty="0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318066" y="3318111"/>
            <a:ext cx="1760403" cy="4832589"/>
            <a:chOff x="579322" y="3223770"/>
            <a:chExt cx="1760403" cy="4832589"/>
          </a:xfrm>
        </p:grpSpPr>
        <p:pic>
          <p:nvPicPr>
            <p:cNvPr id="81" name="Picture 80"/>
            <p:cNvPicPr>
              <a:picLocks noChangeAspect="1"/>
            </p:cNvPicPr>
            <p:nvPr/>
          </p:nvPicPr>
          <p:blipFill rotWithShape="1">
            <a:blip r:embed="rId2"/>
            <a:srcRect l="1888" t="7136" r="81884" b="64713"/>
            <a:stretch/>
          </p:blipFill>
          <p:spPr>
            <a:xfrm>
              <a:off x="579322" y="4862622"/>
              <a:ext cx="1760403" cy="1618007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 rotWithShape="1">
            <a:blip r:embed="rId2"/>
            <a:srcRect l="1888" t="35022" r="81884" b="36442"/>
            <a:stretch/>
          </p:blipFill>
          <p:spPr>
            <a:xfrm>
              <a:off x="579322" y="3223770"/>
              <a:ext cx="1760403" cy="1640115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 rotWithShape="1">
            <a:blip r:embed="rId2"/>
            <a:srcRect l="1888" t="63318" r="81884" b="8635"/>
            <a:stretch/>
          </p:blipFill>
          <p:spPr>
            <a:xfrm>
              <a:off x="579322" y="6444345"/>
              <a:ext cx="1760403" cy="1612014"/>
            </a:xfrm>
            <a:prstGeom prst="rect">
              <a:avLst/>
            </a:prstGeom>
          </p:spPr>
        </p:pic>
      </p:grpSp>
      <p:graphicFrame>
        <p:nvGraphicFramePr>
          <p:cNvPr id="87" name="Table 8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243946"/>
              </p:ext>
            </p:extLst>
          </p:nvPr>
        </p:nvGraphicFramePr>
        <p:xfrm>
          <a:off x="2603275" y="3818729"/>
          <a:ext cx="2168666" cy="5993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5522"/>
                <a:gridCol w="493614"/>
                <a:gridCol w="408004"/>
                <a:gridCol w="425585"/>
                <a:gridCol w="355941"/>
              </a:tblGrid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Other TF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212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38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Triplet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10574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113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00" dirty="0" smtClean="0"/>
                        <a:t>1487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2135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0" name="Rounded Rectangle 89"/>
          <p:cNvSpPr/>
          <p:nvPr/>
        </p:nvSpPr>
        <p:spPr>
          <a:xfrm>
            <a:off x="4389511" y="3420759"/>
            <a:ext cx="446920" cy="1235088"/>
          </a:xfrm>
          <a:prstGeom prst="roundRect">
            <a:avLst/>
          </a:prstGeom>
          <a:noFill/>
          <a:ln>
            <a:solidFill>
              <a:srgbClr val="9437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1" r="7636"/>
          <a:stretch/>
        </p:blipFill>
        <p:spPr>
          <a:xfrm>
            <a:off x="7755392" y="3460535"/>
            <a:ext cx="2709408" cy="1895236"/>
          </a:xfrm>
          <a:prstGeom prst="rect">
            <a:avLst/>
          </a:prstGeom>
        </p:spPr>
      </p:pic>
      <p:sp>
        <p:nvSpPr>
          <p:cNvPr id="138" name="Up Arrow 137"/>
          <p:cNvSpPr/>
          <p:nvPr/>
        </p:nvSpPr>
        <p:spPr>
          <a:xfrm rot="10800000">
            <a:off x="8590961" y="4821539"/>
            <a:ext cx="403563" cy="1037771"/>
          </a:xfrm>
          <a:prstGeom prst="upArrow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ight Arrow 138"/>
          <p:cNvSpPr/>
          <p:nvPr/>
        </p:nvSpPr>
        <p:spPr>
          <a:xfrm>
            <a:off x="4836431" y="4339771"/>
            <a:ext cx="301631" cy="246743"/>
          </a:xfrm>
          <a:prstGeom prst="rightArrow">
            <a:avLst/>
          </a:prstGeom>
          <a:noFill/>
          <a:ln>
            <a:solidFill>
              <a:srgbClr val="943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ular Callout 143"/>
          <p:cNvSpPr/>
          <p:nvPr/>
        </p:nvSpPr>
        <p:spPr>
          <a:xfrm rot="10800000">
            <a:off x="342177" y="3318108"/>
            <a:ext cx="1736290" cy="4832589"/>
          </a:xfrm>
          <a:prstGeom prst="wedgeRectCallout">
            <a:avLst>
              <a:gd name="adj1" fmla="val 16665"/>
              <a:gd name="adj2" fmla="val 53746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ular Callout 148"/>
          <p:cNvSpPr/>
          <p:nvPr/>
        </p:nvSpPr>
        <p:spPr>
          <a:xfrm rot="10800000">
            <a:off x="2431635" y="3280514"/>
            <a:ext cx="8143961" cy="4832589"/>
          </a:xfrm>
          <a:prstGeom prst="wedgeRectCallout">
            <a:avLst>
              <a:gd name="adj1" fmla="val -48118"/>
              <a:gd name="adj2" fmla="val 5419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4" name="Group 153"/>
          <p:cNvGrpSpPr/>
          <p:nvPr/>
        </p:nvGrpSpPr>
        <p:grpSpPr>
          <a:xfrm>
            <a:off x="3262109" y="3568579"/>
            <a:ext cx="1459505" cy="213360"/>
            <a:chOff x="3262109" y="3612121"/>
            <a:chExt cx="1459505" cy="213360"/>
          </a:xfrm>
        </p:grpSpPr>
        <p:pic>
          <p:nvPicPr>
            <p:cNvPr id="150" name="Picture 14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2109" y="3634067"/>
              <a:ext cx="251155" cy="191414"/>
            </a:xfrm>
            <a:prstGeom prst="rect">
              <a:avLst/>
            </a:prstGeom>
          </p:spPr>
        </p:pic>
        <p:pic>
          <p:nvPicPr>
            <p:cNvPr id="151" name="Picture 150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459" y="3629190"/>
              <a:ext cx="251155" cy="196291"/>
            </a:xfrm>
            <a:prstGeom prst="rect">
              <a:avLst/>
            </a:prstGeom>
          </p:spPr>
        </p:pic>
        <p:pic>
          <p:nvPicPr>
            <p:cNvPr id="152" name="Picture 15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7587" y="3631628"/>
              <a:ext cx="251155" cy="193853"/>
            </a:xfrm>
            <a:prstGeom prst="rect">
              <a:avLst/>
            </a:prstGeom>
          </p:spPr>
        </p:pic>
        <p:pic>
          <p:nvPicPr>
            <p:cNvPr id="153" name="Picture 152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9546" y="3612121"/>
              <a:ext cx="251155" cy="213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35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76536" y="21771"/>
            <a:ext cx="10307156" cy="3142408"/>
            <a:chOff x="762749" y="867196"/>
            <a:chExt cx="10307156" cy="314240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5400000">
              <a:off x="3328180" y="1228298"/>
              <a:ext cx="670980" cy="483498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44911" y="1292705"/>
              <a:ext cx="550257" cy="488354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5400000">
              <a:off x="3320086" y="1236391"/>
              <a:ext cx="670980" cy="48349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48933" t="7268" r="27920" b="13057"/>
            <a:stretch/>
          </p:blipFill>
          <p:spPr>
            <a:xfrm rot="16200000">
              <a:off x="7363755" y="-230623"/>
              <a:ext cx="2512572" cy="488354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293637" y="1939768"/>
              <a:ext cx="2571917" cy="45914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36821" y="1248197"/>
              <a:ext cx="550257" cy="488354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762751" y="867196"/>
              <a:ext cx="10299062" cy="3126222"/>
              <a:chOff x="762751" y="859104"/>
              <a:chExt cx="10299062" cy="3126222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44913" y="1268427"/>
                <a:ext cx="550257" cy="4883541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5400000">
                <a:off x="3320088" y="1212113"/>
                <a:ext cx="670980" cy="4834989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16200000">
                <a:off x="7363757" y="-2549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2"/>
              <a:srcRect l="48934" t="86436" r="27373" b="6073"/>
              <a:stretch/>
            </p:blipFill>
            <p:spPr>
              <a:xfrm rot="16200000">
                <a:off x="-293635" y="1915490"/>
                <a:ext cx="2571917" cy="459146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36823" y="1223919"/>
                <a:ext cx="550257" cy="4883541"/>
              </a:xfrm>
              <a:prstGeom prst="rect">
                <a:avLst/>
              </a:prstGeom>
            </p:spPr>
          </p:pic>
        </p:grpSp>
        <p:grpSp>
          <p:nvGrpSpPr>
            <p:cNvPr id="12" name="Group 11"/>
            <p:cNvGrpSpPr/>
            <p:nvPr/>
          </p:nvGrpSpPr>
          <p:grpSpPr>
            <a:xfrm>
              <a:off x="762750" y="867196"/>
              <a:ext cx="10299062" cy="3126222"/>
              <a:chOff x="762751" y="859104"/>
              <a:chExt cx="10299062" cy="3126222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5400000">
                <a:off x="3320088" y="1212113"/>
                <a:ext cx="670980" cy="4834989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44913" y="1268427"/>
                <a:ext cx="550257" cy="4883541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16200000">
                <a:off x="7363757" y="-2549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2"/>
              <a:srcRect l="48934" t="86436" r="27373" b="6073"/>
              <a:stretch/>
            </p:blipFill>
            <p:spPr>
              <a:xfrm rot="16200000">
                <a:off x="-293635" y="1915490"/>
                <a:ext cx="2571917" cy="459146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36823" y="1223919"/>
                <a:ext cx="550257" cy="4883541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53005" y="1284612"/>
              <a:ext cx="550257" cy="488354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l="48933" t="7268" r="27920" b="13057"/>
            <a:stretch/>
          </p:blipFill>
          <p:spPr>
            <a:xfrm rot="16200000">
              <a:off x="7371849" y="-238716"/>
              <a:ext cx="2512572" cy="488354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285543" y="1931675"/>
              <a:ext cx="2571917" cy="45914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44915" y="1240104"/>
              <a:ext cx="550257" cy="488354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26829" t="7532" r="51558" b="12925"/>
            <a:stretch/>
          </p:blipFill>
          <p:spPr>
            <a:xfrm rot="5400000">
              <a:off x="2409401" y="-200278"/>
              <a:ext cx="2500437" cy="4875453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1888" t="7136" r="81884" b="8635"/>
          <a:stretch/>
        </p:blipFill>
        <p:spPr>
          <a:xfrm>
            <a:off x="460024" y="3360393"/>
            <a:ext cx="1760403" cy="484110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/>
          <a:srcRect l="81339" t="61030" r="3466" b="9481"/>
          <a:stretch/>
        </p:blipFill>
        <p:spPr>
          <a:xfrm>
            <a:off x="2868590" y="4887118"/>
            <a:ext cx="1757916" cy="1807535"/>
          </a:xfrm>
          <a:prstGeom prst="rect">
            <a:avLst/>
          </a:prstGeom>
        </p:spPr>
      </p:pic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0441448"/>
              </p:ext>
            </p:extLst>
          </p:nvPr>
        </p:nvGraphicFramePr>
        <p:xfrm>
          <a:off x="2563587" y="7263176"/>
          <a:ext cx="2168666" cy="5993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5522"/>
                <a:gridCol w="493614"/>
                <a:gridCol w="408004"/>
                <a:gridCol w="425585"/>
                <a:gridCol w="355941"/>
              </a:tblGrid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Other TF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212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38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Triplet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10574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2135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00" dirty="0" smtClean="0"/>
                        <a:t>1487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113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31" name="Group 30"/>
          <p:cNvGrpSpPr/>
          <p:nvPr/>
        </p:nvGrpSpPr>
        <p:grpSpPr>
          <a:xfrm>
            <a:off x="3122514" y="6972669"/>
            <a:ext cx="1605038" cy="239734"/>
            <a:chOff x="9738514" y="3307837"/>
            <a:chExt cx="1605038" cy="239734"/>
          </a:xfrm>
        </p:grpSpPr>
        <p:grpSp>
          <p:nvGrpSpPr>
            <p:cNvPr id="32" name="Group 31"/>
            <p:cNvGrpSpPr>
              <a:grpSpLocks noChangeAspect="1"/>
            </p:cNvGrpSpPr>
            <p:nvPr/>
          </p:nvGrpSpPr>
          <p:grpSpPr>
            <a:xfrm>
              <a:off x="9738514" y="3307837"/>
              <a:ext cx="316952" cy="239734"/>
              <a:chOff x="1687606" y="826994"/>
              <a:chExt cx="791135" cy="598394"/>
            </a:xfrm>
          </p:grpSpPr>
          <p:sp>
            <p:nvSpPr>
              <p:cNvPr id="58" name="Triangle 57"/>
              <p:cNvSpPr/>
              <p:nvPr/>
            </p:nvSpPr>
            <p:spPr>
              <a:xfrm>
                <a:off x="1687606" y="826994"/>
                <a:ext cx="221876" cy="18825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Triangle 58"/>
              <p:cNvSpPr/>
              <p:nvPr/>
            </p:nvSpPr>
            <p:spPr>
              <a:xfrm>
                <a:off x="2256865" y="826994"/>
                <a:ext cx="221876" cy="188259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1999129" y="1230406"/>
                <a:ext cx="168088" cy="19498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" name="Straight Arrow Connector 60"/>
              <p:cNvCxnSpPr/>
              <p:nvPr/>
            </p:nvCxnSpPr>
            <p:spPr>
              <a:xfrm>
                <a:off x="1798544" y="1015253"/>
                <a:ext cx="200585" cy="312644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>
              <a:xfrm flipH="1">
                <a:off x="2167217" y="1015253"/>
                <a:ext cx="200586" cy="312644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/>
            <p:cNvGrpSpPr/>
            <p:nvPr/>
          </p:nvGrpSpPr>
          <p:grpSpPr>
            <a:xfrm>
              <a:off x="10164993" y="3307837"/>
              <a:ext cx="360295" cy="239734"/>
              <a:chOff x="10218759" y="3034513"/>
              <a:chExt cx="360295" cy="272518"/>
            </a:xfrm>
          </p:grpSpPr>
          <p:grpSp>
            <p:nvGrpSpPr>
              <p:cNvPr id="51" name="Group 50"/>
              <p:cNvGrpSpPr>
                <a:grpSpLocks noChangeAspect="1"/>
              </p:cNvGrpSpPr>
              <p:nvPr/>
            </p:nvGrpSpPr>
            <p:grpSpPr>
              <a:xfrm>
                <a:off x="10218759" y="3034513"/>
                <a:ext cx="360295" cy="272518"/>
                <a:chOff x="1687606" y="826994"/>
                <a:chExt cx="791135" cy="598394"/>
              </a:xfrm>
            </p:grpSpPr>
            <p:sp>
              <p:nvSpPr>
                <p:cNvPr id="53" name="Triangle 52"/>
                <p:cNvSpPr/>
                <p:nvPr/>
              </p:nvSpPr>
              <p:spPr>
                <a:xfrm>
                  <a:off x="1687606" y="826994"/>
                  <a:ext cx="221876" cy="188259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Triangle 53"/>
                <p:cNvSpPr/>
                <p:nvPr/>
              </p:nvSpPr>
              <p:spPr>
                <a:xfrm>
                  <a:off x="2256865" y="826994"/>
                  <a:ext cx="221876" cy="188259"/>
                </a:xfrm>
                <a:prstGeom prst="triangl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Oval 54"/>
                <p:cNvSpPr/>
                <p:nvPr/>
              </p:nvSpPr>
              <p:spPr>
                <a:xfrm>
                  <a:off x="1999129" y="1230406"/>
                  <a:ext cx="168088" cy="19498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6" name="Straight Arrow Connector 55"/>
                <p:cNvCxnSpPr/>
                <p:nvPr/>
              </p:nvCxnSpPr>
              <p:spPr>
                <a:xfrm>
                  <a:off x="1798544" y="1015253"/>
                  <a:ext cx="200585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Arrow Connector 56"/>
                <p:cNvCxnSpPr/>
                <p:nvPr/>
              </p:nvCxnSpPr>
              <p:spPr>
                <a:xfrm flipH="1">
                  <a:off x="2167217" y="1015253"/>
                  <a:ext cx="200586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2" name="Straight Arrow Connector 51"/>
              <p:cNvCxnSpPr/>
              <p:nvPr/>
            </p:nvCxnSpPr>
            <p:spPr>
              <a:xfrm>
                <a:off x="10294543" y="3079620"/>
                <a:ext cx="208726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/>
            <p:cNvGrpSpPr/>
            <p:nvPr/>
          </p:nvGrpSpPr>
          <p:grpSpPr>
            <a:xfrm>
              <a:off x="10578171" y="3307837"/>
              <a:ext cx="360295" cy="239734"/>
              <a:chOff x="10645908" y="3055181"/>
              <a:chExt cx="360295" cy="272518"/>
            </a:xfrm>
          </p:grpSpPr>
          <p:grpSp>
            <p:nvGrpSpPr>
              <p:cNvPr id="44" name="Group 43"/>
              <p:cNvGrpSpPr>
                <a:grpSpLocks noChangeAspect="1"/>
              </p:cNvGrpSpPr>
              <p:nvPr/>
            </p:nvGrpSpPr>
            <p:grpSpPr>
              <a:xfrm>
                <a:off x="10645908" y="3055181"/>
                <a:ext cx="360295" cy="272518"/>
                <a:chOff x="1687606" y="826994"/>
                <a:chExt cx="791135" cy="598394"/>
              </a:xfrm>
            </p:grpSpPr>
            <p:sp>
              <p:nvSpPr>
                <p:cNvPr id="46" name="Triangle 45"/>
                <p:cNvSpPr/>
                <p:nvPr/>
              </p:nvSpPr>
              <p:spPr>
                <a:xfrm>
                  <a:off x="1687606" y="826994"/>
                  <a:ext cx="221876" cy="188259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Triangle 46"/>
                <p:cNvSpPr/>
                <p:nvPr/>
              </p:nvSpPr>
              <p:spPr>
                <a:xfrm>
                  <a:off x="2256865" y="826994"/>
                  <a:ext cx="221876" cy="188259"/>
                </a:xfrm>
                <a:prstGeom prst="triangl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1999129" y="1230406"/>
                  <a:ext cx="168088" cy="19498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9" name="Straight Arrow Connector 48"/>
                <p:cNvCxnSpPr/>
                <p:nvPr/>
              </p:nvCxnSpPr>
              <p:spPr>
                <a:xfrm>
                  <a:off x="1798544" y="1015253"/>
                  <a:ext cx="200585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Arrow Connector 49"/>
                <p:cNvCxnSpPr/>
                <p:nvPr/>
              </p:nvCxnSpPr>
              <p:spPr>
                <a:xfrm flipH="1">
                  <a:off x="2167217" y="1015253"/>
                  <a:ext cx="200586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5" name="Straight Arrow Connector 44"/>
              <p:cNvCxnSpPr/>
              <p:nvPr/>
            </p:nvCxnSpPr>
            <p:spPr>
              <a:xfrm flipH="1">
                <a:off x="10721693" y="3098049"/>
                <a:ext cx="208726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/>
            <p:cNvGrpSpPr/>
            <p:nvPr/>
          </p:nvGrpSpPr>
          <p:grpSpPr>
            <a:xfrm>
              <a:off x="10983257" y="3307837"/>
              <a:ext cx="360295" cy="239734"/>
              <a:chOff x="11047993" y="3047089"/>
              <a:chExt cx="360295" cy="272518"/>
            </a:xfrm>
          </p:grpSpPr>
          <p:grpSp>
            <p:nvGrpSpPr>
              <p:cNvPr id="36" name="Group 35"/>
              <p:cNvGrpSpPr>
                <a:grpSpLocks noChangeAspect="1"/>
              </p:cNvGrpSpPr>
              <p:nvPr/>
            </p:nvGrpSpPr>
            <p:grpSpPr>
              <a:xfrm>
                <a:off x="11047993" y="3047089"/>
                <a:ext cx="360295" cy="272518"/>
                <a:chOff x="1687606" y="826994"/>
                <a:chExt cx="791135" cy="598394"/>
              </a:xfrm>
            </p:grpSpPr>
            <p:sp>
              <p:nvSpPr>
                <p:cNvPr id="39" name="Triangle 38"/>
                <p:cNvSpPr/>
                <p:nvPr/>
              </p:nvSpPr>
              <p:spPr>
                <a:xfrm>
                  <a:off x="1687606" y="826994"/>
                  <a:ext cx="221876" cy="188259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Triangle 39"/>
                <p:cNvSpPr/>
                <p:nvPr/>
              </p:nvSpPr>
              <p:spPr>
                <a:xfrm>
                  <a:off x="2256865" y="826994"/>
                  <a:ext cx="221876" cy="188259"/>
                </a:xfrm>
                <a:prstGeom prst="triangl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1999129" y="1230406"/>
                  <a:ext cx="168088" cy="19498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2" name="Straight Arrow Connector 41"/>
                <p:cNvCxnSpPr/>
                <p:nvPr/>
              </p:nvCxnSpPr>
              <p:spPr>
                <a:xfrm>
                  <a:off x="1798544" y="1015253"/>
                  <a:ext cx="200585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/>
                <p:cNvCxnSpPr/>
                <p:nvPr/>
              </p:nvCxnSpPr>
              <p:spPr>
                <a:xfrm flipH="1">
                  <a:off x="2167217" y="1015253"/>
                  <a:ext cx="200586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7" name="Straight Arrow Connector 36"/>
              <p:cNvCxnSpPr/>
              <p:nvPr/>
            </p:nvCxnSpPr>
            <p:spPr>
              <a:xfrm flipH="1">
                <a:off x="11116908" y="3073455"/>
                <a:ext cx="208726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>
                <a:off x="11124558" y="3101094"/>
                <a:ext cx="208726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3" name="Rounded Rectangle 62"/>
          <p:cNvSpPr/>
          <p:nvPr/>
        </p:nvSpPr>
        <p:spPr>
          <a:xfrm>
            <a:off x="3515251" y="6909738"/>
            <a:ext cx="446920" cy="1027689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8808" y="3370610"/>
            <a:ext cx="3014270" cy="1619273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061" y="5746578"/>
            <a:ext cx="2728280" cy="272828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097456" y="5777003"/>
            <a:ext cx="2634178" cy="1902649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2"/>
          <a:srcRect l="1888" t="7136" r="81884" b="64975"/>
          <a:stretch/>
        </p:blipFill>
        <p:spPr>
          <a:xfrm>
            <a:off x="2825276" y="3359036"/>
            <a:ext cx="1760403" cy="1602931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0" r="5168" b="4328"/>
          <a:stretch/>
        </p:blipFill>
        <p:spPr>
          <a:xfrm>
            <a:off x="5013866" y="3309991"/>
            <a:ext cx="2570878" cy="226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76536" y="87084"/>
            <a:ext cx="10307156" cy="3142408"/>
            <a:chOff x="762749" y="867196"/>
            <a:chExt cx="10307156" cy="314240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5400000">
              <a:off x="3328180" y="1228298"/>
              <a:ext cx="670980" cy="483498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44911" y="1292705"/>
              <a:ext cx="550257" cy="488354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5400000">
              <a:off x="3320086" y="1236391"/>
              <a:ext cx="670980" cy="48349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48933" t="7268" r="27920" b="13057"/>
            <a:stretch/>
          </p:blipFill>
          <p:spPr>
            <a:xfrm rot="16200000">
              <a:off x="7363755" y="-230623"/>
              <a:ext cx="2512572" cy="488354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293637" y="1939768"/>
              <a:ext cx="2571917" cy="45914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36821" y="1248197"/>
              <a:ext cx="550257" cy="488354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762751" y="867196"/>
              <a:ext cx="10299062" cy="3126222"/>
              <a:chOff x="762751" y="859104"/>
              <a:chExt cx="10299062" cy="3126222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44913" y="1268427"/>
                <a:ext cx="550257" cy="4883541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5400000">
                <a:off x="3320088" y="1212113"/>
                <a:ext cx="670980" cy="4834989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16200000">
                <a:off x="7363757" y="-2549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2"/>
              <a:srcRect l="48934" t="86436" r="27373" b="6073"/>
              <a:stretch/>
            </p:blipFill>
            <p:spPr>
              <a:xfrm rot="16200000">
                <a:off x="-293635" y="1915490"/>
                <a:ext cx="2571917" cy="459146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36823" y="1223919"/>
                <a:ext cx="550257" cy="4883541"/>
              </a:xfrm>
              <a:prstGeom prst="rect">
                <a:avLst/>
              </a:prstGeom>
            </p:spPr>
          </p:pic>
        </p:grpSp>
        <p:grpSp>
          <p:nvGrpSpPr>
            <p:cNvPr id="12" name="Group 11"/>
            <p:cNvGrpSpPr/>
            <p:nvPr/>
          </p:nvGrpSpPr>
          <p:grpSpPr>
            <a:xfrm>
              <a:off x="762750" y="867196"/>
              <a:ext cx="10299062" cy="3126222"/>
              <a:chOff x="762751" y="859104"/>
              <a:chExt cx="10299062" cy="3126222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5400000">
                <a:off x="3320088" y="1212113"/>
                <a:ext cx="670980" cy="4834989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44913" y="1268427"/>
                <a:ext cx="550257" cy="4883541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16200000">
                <a:off x="7363757" y="-2549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2"/>
              <a:srcRect l="48934" t="86436" r="27373" b="6073"/>
              <a:stretch/>
            </p:blipFill>
            <p:spPr>
              <a:xfrm rot="16200000">
                <a:off x="-293635" y="1915490"/>
                <a:ext cx="2571917" cy="459146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36823" y="1223919"/>
                <a:ext cx="550257" cy="4883541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53005" y="1284612"/>
              <a:ext cx="550257" cy="488354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l="48933" t="7268" r="27920" b="13057"/>
            <a:stretch/>
          </p:blipFill>
          <p:spPr>
            <a:xfrm rot="16200000">
              <a:off x="7371849" y="-224202"/>
              <a:ext cx="2512572" cy="488354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285543" y="1931675"/>
              <a:ext cx="2571917" cy="45914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44915" y="1240104"/>
              <a:ext cx="550257" cy="488354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26829" t="7532" r="51558" b="12925"/>
            <a:stretch/>
          </p:blipFill>
          <p:spPr>
            <a:xfrm rot="5400000">
              <a:off x="2416658" y="-214792"/>
              <a:ext cx="2500437" cy="4875453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1888" t="7136" r="81884" b="8635"/>
          <a:stretch/>
        </p:blipFill>
        <p:spPr>
          <a:xfrm>
            <a:off x="460024" y="3425706"/>
            <a:ext cx="1760403" cy="484110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/>
          <a:srcRect l="81339" t="61030" r="3466" b="9481"/>
          <a:stretch/>
        </p:blipFill>
        <p:spPr>
          <a:xfrm>
            <a:off x="2868590" y="4952431"/>
            <a:ext cx="1757916" cy="1807535"/>
          </a:xfrm>
          <a:prstGeom prst="rect">
            <a:avLst/>
          </a:prstGeom>
        </p:spPr>
      </p:pic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50371"/>
              </p:ext>
            </p:extLst>
          </p:nvPr>
        </p:nvGraphicFramePr>
        <p:xfrm>
          <a:off x="2563587" y="7328489"/>
          <a:ext cx="2168666" cy="5993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5522"/>
                <a:gridCol w="493614"/>
                <a:gridCol w="408004"/>
                <a:gridCol w="425585"/>
                <a:gridCol w="355941"/>
              </a:tblGrid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Other TF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212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38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Triplet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10574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2135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00" dirty="0" smtClean="0"/>
                        <a:t>1487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113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31" name="Group 30"/>
          <p:cNvGrpSpPr/>
          <p:nvPr/>
        </p:nvGrpSpPr>
        <p:grpSpPr>
          <a:xfrm>
            <a:off x="3122514" y="7037982"/>
            <a:ext cx="1605038" cy="239734"/>
            <a:chOff x="9738514" y="3307837"/>
            <a:chExt cx="1605038" cy="239734"/>
          </a:xfrm>
        </p:grpSpPr>
        <p:grpSp>
          <p:nvGrpSpPr>
            <p:cNvPr id="32" name="Group 31"/>
            <p:cNvGrpSpPr>
              <a:grpSpLocks noChangeAspect="1"/>
            </p:cNvGrpSpPr>
            <p:nvPr/>
          </p:nvGrpSpPr>
          <p:grpSpPr>
            <a:xfrm>
              <a:off x="9738514" y="3307837"/>
              <a:ext cx="316952" cy="239734"/>
              <a:chOff x="1687606" y="826994"/>
              <a:chExt cx="791135" cy="598394"/>
            </a:xfrm>
          </p:grpSpPr>
          <p:sp>
            <p:nvSpPr>
              <p:cNvPr id="58" name="Triangle 57"/>
              <p:cNvSpPr/>
              <p:nvPr/>
            </p:nvSpPr>
            <p:spPr>
              <a:xfrm>
                <a:off x="1687606" y="826994"/>
                <a:ext cx="221876" cy="18825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Triangle 58"/>
              <p:cNvSpPr/>
              <p:nvPr/>
            </p:nvSpPr>
            <p:spPr>
              <a:xfrm>
                <a:off x="2256865" y="826994"/>
                <a:ext cx="221876" cy="188259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1999129" y="1230406"/>
                <a:ext cx="168088" cy="19498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" name="Straight Arrow Connector 60"/>
              <p:cNvCxnSpPr/>
              <p:nvPr/>
            </p:nvCxnSpPr>
            <p:spPr>
              <a:xfrm>
                <a:off x="1798544" y="1015253"/>
                <a:ext cx="200585" cy="312644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>
              <a:xfrm flipH="1">
                <a:off x="2167217" y="1015253"/>
                <a:ext cx="200586" cy="312644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/>
            <p:cNvGrpSpPr/>
            <p:nvPr/>
          </p:nvGrpSpPr>
          <p:grpSpPr>
            <a:xfrm>
              <a:off x="10164993" y="3307837"/>
              <a:ext cx="360295" cy="239734"/>
              <a:chOff x="10218759" y="3034513"/>
              <a:chExt cx="360295" cy="272518"/>
            </a:xfrm>
          </p:grpSpPr>
          <p:grpSp>
            <p:nvGrpSpPr>
              <p:cNvPr id="51" name="Group 50"/>
              <p:cNvGrpSpPr>
                <a:grpSpLocks noChangeAspect="1"/>
              </p:cNvGrpSpPr>
              <p:nvPr/>
            </p:nvGrpSpPr>
            <p:grpSpPr>
              <a:xfrm>
                <a:off x="10218759" y="3034513"/>
                <a:ext cx="360295" cy="272518"/>
                <a:chOff x="1687606" y="826994"/>
                <a:chExt cx="791135" cy="598394"/>
              </a:xfrm>
            </p:grpSpPr>
            <p:sp>
              <p:nvSpPr>
                <p:cNvPr id="53" name="Triangle 52"/>
                <p:cNvSpPr/>
                <p:nvPr/>
              </p:nvSpPr>
              <p:spPr>
                <a:xfrm>
                  <a:off x="1687606" y="826994"/>
                  <a:ext cx="221876" cy="188259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Triangle 53"/>
                <p:cNvSpPr/>
                <p:nvPr/>
              </p:nvSpPr>
              <p:spPr>
                <a:xfrm>
                  <a:off x="2256865" y="826994"/>
                  <a:ext cx="221876" cy="188259"/>
                </a:xfrm>
                <a:prstGeom prst="triangl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Oval 54"/>
                <p:cNvSpPr/>
                <p:nvPr/>
              </p:nvSpPr>
              <p:spPr>
                <a:xfrm>
                  <a:off x="1999129" y="1230406"/>
                  <a:ext cx="168088" cy="19498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6" name="Straight Arrow Connector 55"/>
                <p:cNvCxnSpPr/>
                <p:nvPr/>
              </p:nvCxnSpPr>
              <p:spPr>
                <a:xfrm>
                  <a:off x="1798544" y="1015253"/>
                  <a:ext cx="200585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Arrow Connector 56"/>
                <p:cNvCxnSpPr/>
                <p:nvPr/>
              </p:nvCxnSpPr>
              <p:spPr>
                <a:xfrm flipH="1">
                  <a:off x="2167217" y="1015253"/>
                  <a:ext cx="200586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2" name="Straight Arrow Connector 51"/>
              <p:cNvCxnSpPr/>
              <p:nvPr/>
            </p:nvCxnSpPr>
            <p:spPr>
              <a:xfrm>
                <a:off x="10294543" y="3079620"/>
                <a:ext cx="208726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/>
            <p:cNvGrpSpPr/>
            <p:nvPr/>
          </p:nvGrpSpPr>
          <p:grpSpPr>
            <a:xfrm>
              <a:off x="10578171" y="3307837"/>
              <a:ext cx="360295" cy="239734"/>
              <a:chOff x="10645908" y="3055181"/>
              <a:chExt cx="360295" cy="272518"/>
            </a:xfrm>
          </p:grpSpPr>
          <p:grpSp>
            <p:nvGrpSpPr>
              <p:cNvPr id="44" name="Group 43"/>
              <p:cNvGrpSpPr>
                <a:grpSpLocks noChangeAspect="1"/>
              </p:cNvGrpSpPr>
              <p:nvPr/>
            </p:nvGrpSpPr>
            <p:grpSpPr>
              <a:xfrm>
                <a:off x="10645908" y="3055181"/>
                <a:ext cx="360295" cy="272518"/>
                <a:chOff x="1687606" y="826994"/>
                <a:chExt cx="791135" cy="598394"/>
              </a:xfrm>
            </p:grpSpPr>
            <p:sp>
              <p:nvSpPr>
                <p:cNvPr id="46" name="Triangle 45"/>
                <p:cNvSpPr/>
                <p:nvPr/>
              </p:nvSpPr>
              <p:spPr>
                <a:xfrm>
                  <a:off x="1687606" y="826994"/>
                  <a:ext cx="221876" cy="188259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Triangle 46"/>
                <p:cNvSpPr/>
                <p:nvPr/>
              </p:nvSpPr>
              <p:spPr>
                <a:xfrm>
                  <a:off x="2256865" y="826994"/>
                  <a:ext cx="221876" cy="188259"/>
                </a:xfrm>
                <a:prstGeom prst="triangl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1999129" y="1230406"/>
                  <a:ext cx="168088" cy="19498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9" name="Straight Arrow Connector 48"/>
                <p:cNvCxnSpPr/>
                <p:nvPr/>
              </p:nvCxnSpPr>
              <p:spPr>
                <a:xfrm>
                  <a:off x="1798544" y="1015253"/>
                  <a:ext cx="200585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Arrow Connector 49"/>
                <p:cNvCxnSpPr/>
                <p:nvPr/>
              </p:nvCxnSpPr>
              <p:spPr>
                <a:xfrm flipH="1">
                  <a:off x="2167217" y="1015253"/>
                  <a:ext cx="200586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5" name="Straight Arrow Connector 44"/>
              <p:cNvCxnSpPr/>
              <p:nvPr/>
            </p:nvCxnSpPr>
            <p:spPr>
              <a:xfrm flipH="1">
                <a:off x="10721693" y="3098049"/>
                <a:ext cx="208726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/>
            <p:cNvGrpSpPr/>
            <p:nvPr/>
          </p:nvGrpSpPr>
          <p:grpSpPr>
            <a:xfrm>
              <a:off x="10983257" y="3307837"/>
              <a:ext cx="360295" cy="239734"/>
              <a:chOff x="11047993" y="3047089"/>
              <a:chExt cx="360295" cy="272518"/>
            </a:xfrm>
          </p:grpSpPr>
          <p:grpSp>
            <p:nvGrpSpPr>
              <p:cNvPr id="36" name="Group 35"/>
              <p:cNvGrpSpPr>
                <a:grpSpLocks noChangeAspect="1"/>
              </p:cNvGrpSpPr>
              <p:nvPr/>
            </p:nvGrpSpPr>
            <p:grpSpPr>
              <a:xfrm>
                <a:off x="11047993" y="3047089"/>
                <a:ext cx="360295" cy="272518"/>
                <a:chOff x="1687606" y="826994"/>
                <a:chExt cx="791135" cy="598394"/>
              </a:xfrm>
            </p:grpSpPr>
            <p:sp>
              <p:nvSpPr>
                <p:cNvPr id="39" name="Triangle 38"/>
                <p:cNvSpPr/>
                <p:nvPr/>
              </p:nvSpPr>
              <p:spPr>
                <a:xfrm>
                  <a:off x="1687606" y="826994"/>
                  <a:ext cx="221876" cy="188259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Triangle 39"/>
                <p:cNvSpPr/>
                <p:nvPr/>
              </p:nvSpPr>
              <p:spPr>
                <a:xfrm>
                  <a:off x="2256865" y="826994"/>
                  <a:ext cx="221876" cy="188259"/>
                </a:xfrm>
                <a:prstGeom prst="triangl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1999129" y="1230406"/>
                  <a:ext cx="168088" cy="19498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2" name="Straight Arrow Connector 41"/>
                <p:cNvCxnSpPr/>
                <p:nvPr/>
              </p:nvCxnSpPr>
              <p:spPr>
                <a:xfrm>
                  <a:off x="1798544" y="1015253"/>
                  <a:ext cx="200585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/>
                <p:cNvCxnSpPr/>
                <p:nvPr/>
              </p:nvCxnSpPr>
              <p:spPr>
                <a:xfrm flipH="1">
                  <a:off x="2167217" y="1015253"/>
                  <a:ext cx="200586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7" name="Straight Arrow Connector 36"/>
              <p:cNvCxnSpPr/>
              <p:nvPr/>
            </p:nvCxnSpPr>
            <p:spPr>
              <a:xfrm flipH="1">
                <a:off x="11116908" y="3073455"/>
                <a:ext cx="208726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>
                <a:off x="11124558" y="3101094"/>
                <a:ext cx="208726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3" name="Rounded Rectangle 62"/>
          <p:cNvSpPr/>
          <p:nvPr/>
        </p:nvSpPr>
        <p:spPr>
          <a:xfrm>
            <a:off x="3515251" y="6975051"/>
            <a:ext cx="446920" cy="1027689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010" y="5469233"/>
            <a:ext cx="2728280" cy="272828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2"/>
          <a:srcRect l="1888" t="7136" r="81884" b="64975"/>
          <a:stretch/>
        </p:blipFill>
        <p:spPr>
          <a:xfrm>
            <a:off x="2825276" y="3424349"/>
            <a:ext cx="1760403" cy="160293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1" r="7636"/>
          <a:stretch/>
        </p:blipFill>
        <p:spPr>
          <a:xfrm>
            <a:off x="7698559" y="3640047"/>
            <a:ext cx="3021706" cy="1829186"/>
          </a:xfrm>
          <a:prstGeom prst="rect">
            <a:avLst/>
          </a:prstGeom>
        </p:spPr>
      </p:pic>
      <p:grpSp>
        <p:nvGrpSpPr>
          <p:cNvPr id="92" name="Group 91"/>
          <p:cNvGrpSpPr/>
          <p:nvPr/>
        </p:nvGrpSpPr>
        <p:grpSpPr>
          <a:xfrm>
            <a:off x="5173981" y="5950464"/>
            <a:ext cx="2453390" cy="1977361"/>
            <a:chOff x="7156501" y="1317683"/>
            <a:chExt cx="2453390" cy="1977361"/>
          </a:xfrm>
        </p:grpSpPr>
        <p:grpSp>
          <p:nvGrpSpPr>
            <p:cNvPr id="93" name="Group 92"/>
            <p:cNvGrpSpPr/>
            <p:nvPr/>
          </p:nvGrpSpPr>
          <p:grpSpPr>
            <a:xfrm>
              <a:off x="7395028" y="1317683"/>
              <a:ext cx="2214863" cy="1977361"/>
              <a:chOff x="7395028" y="1317683"/>
              <a:chExt cx="2214863" cy="1977361"/>
            </a:xfrm>
          </p:grpSpPr>
          <p:pic>
            <p:nvPicPr>
              <p:cNvPr id="95" name="Picture 94"/>
              <p:cNvPicPr>
                <a:picLocks noChangeAspect="1"/>
              </p:cNvPicPr>
              <p:nvPr/>
            </p:nvPicPr>
            <p:blipFill rotWithShape="1">
              <a:blip r:embed="rId5"/>
              <a:srcRect l="25799" t="24035" r="27929" b="13943"/>
              <a:stretch/>
            </p:blipFill>
            <p:spPr>
              <a:xfrm>
                <a:off x="7395028" y="1317683"/>
                <a:ext cx="1825353" cy="1897231"/>
              </a:xfrm>
              <a:prstGeom prst="rect">
                <a:avLst/>
              </a:prstGeom>
            </p:spPr>
          </p:pic>
          <p:pic>
            <p:nvPicPr>
              <p:cNvPr id="96" name="Picture 95"/>
              <p:cNvPicPr>
                <a:picLocks noChangeAspect="1"/>
              </p:cNvPicPr>
              <p:nvPr/>
            </p:nvPicPr>
            <p:blipFill rotWithShape="1">
              <a:blip r:embed="rId5"/>
              <a:srcRect l="90126" t="23950" b="14028"/>
              <a:stretch/>
            </p:blipFill>
            <p:spPr>
              <a:xfrm>
                <a:off x="9220381" y="1317683"/>
                <a:ext cx="389510" cy="1897231"/>
              </a:xfrm>
              <a:prstGeom prst="rect">
                <a:avLst/>
              </a:prstGeom>
            </p:spPr>
          </p:pic>
          <p:pic>
            <p:nvPicPr>
              <p:cNvPr id="97" name="Picture 9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776697" y="3173124"/>
                <a:ext cx="548640" cy="121920"/>
              </a:xfrm>
              <a:prstGeom prst="rect">
                <a:avLst/>
              </a:prstGeom>
            </p:spPr>
          </p:pic>
          <p:pic>
            <p:nvPicPr>
              <p:cNvPr id="98" name="Picture 97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28922" y="3202878"/>
                <a:ext cx="236220" cy="91440"/>
              </a:xfrm>
              <a:prstGeom prst="rect">
                <a:avLst/>
              </a:prstGeom>
            </p:spPr>
          </p:pic>
          <p:pic>
            <p:nvPicPr>
              <p:cNvPr id="99" name="Picture 98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869078" y="3202878"/>
                <a:ext cx="243840" cy="91440"/>
              </a:xfrm>
              <a:prstGeom prst="rect">
                <a:avLst/>
              </a:prstGeom>
            </p:spPr>
          </p:pic>
          <p:pic>
            <p:nvPicPr>
              <p:cNvPr id="100" name="Picture 99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45882" y="3202878"/>
                <a:ext cx="152400" cy="91440"/>
              </a:xfrm>
              <a:prstGeom prst="rect">
                <a:avLst/>
              </a:prstGeom>
            </p:spPr>
          </p:pic>
          <p:pic>
            <p:nvPicPr>
              <p:cNvPr id="101" name="Picture 100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545760" y="3202878"/>
                <a:ext cx="228600" cy="91440"/>
              </a:xfrm>
              <a:prstGeom prst="rect">
                <a:avLst/>
              </a:prstGeom>
            </p:spPr>
          </p:pic>
        </p:grpSp>
        <p:sp>
          <p:nvSpPr>
            <p:cNvPr id="94" name="TextBox 93"/>
            <p:cNvSpPr txBox="1"/>
            <p:nvPr/>
          </p:nvSpPr>
          <p:spPr>
            <a:xfrm rot="16200000">
              <a:off x="6549284" y="2143188"/>
              <a:ext cx="14606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Logic Gate Usage of FFLs</a:t>
              </a:r>
              <a:endParaRPr lang="en-US" sz="1000" dirty="0"/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814443" y="60104"/>
            <a:ext cx="4766801" cy="1846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/>
              <a:t>RBP</a:t>
            </a:r>
            <a:endParaRPr lang="en-US" sz="1200" dirty="0"/>
          </a:p>
        </p:txBody>
      </p:sp>
      <p:sp>
        <p:nvSpPr>
          <p:cNvPr id="103" name="TextBox 102"/>
          <p:cNvSpPr txBox="1"/>
          <p:nvPr/>
        </p:nvSpPr>
        <p:spPr>
          <a:xfrm>
            <a:off x="5751236" y="60104"/>
            <a:ext cx="4766801" cy="1846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/>
              <a:t>TF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0552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3275101" y="466723"/>
            <a:ext cx="1245291" cy="1292563"/>
            <a:chOff x="7289317" y="2810635"/>
            <a:chExt cx="1245291" cy="1292563"/>
          </a:xfrm>
        </p:grpSpPr>
        <p:grpSp>
          <p:nvGrpSpPr>
            <p:cNvPr id="16" name="Group 15"/>
            <p:cNvGrpSpPr/>
            <p:nvPr/>
          </p:nvGrpSpPr>
          <p:grpSpPr>
            <a:xfrm>
              <a:off x="7296764" y="3183207"/>
              <a:ext cx="1237844" cy="919991"/>
              <a:chOff x="7682005" y="4423559"/>
              <a:chExt cx="1237844" cy="919991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21" name="Oval 20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Oval 21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no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8" name="Oval 17"/>
              <p:cNvSpPr/>
              <p:nvPr/>
            </p:nvSpPr>
            <p:spPr>
              <a:xfrm>
                <a:off x="8161376" y="5052605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Straight Arrow Connector 22"/>
            <p:cNvCxnSpPr/>
            <p:nvPr/>
          </p:nvCxnSpPr>
          <p:spPr>
            <a:xfrm>
              <a:off x="7684948" y="3328679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7739371" y="2810635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+</a:t>
              </a:r>
              <a:endParaRPr lang="en-US" sz="32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289317" y="3467376"/>
              <a:ext cx="3097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-</a:t>
              </a:r>
              <a:endParaRPr lang="en-US" sz="32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207053" y="3467376"/>
              <a:ext cx="3097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-</a:t>
              </a:r>
              <a:endParaRPr lang="en-US" sz="3200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498117" y="508287"/>
            <a:ext cx="1307586" cy="1293471"/>
            <a:chOff x="7289317" y="2852199"/>
            <a:chExt cx="1307586" cy="1293471"/>
          </a:xfrm>
        </p:grpSpPr>
        <p:grpSp>
          <p:nvGrpSpPr>
            <p:cNvPr id="29" name="Group 28"/>
            <p:cNvGrpSpPr/>
            <p:nvPr/>
          </p:nvGrpSpPr>
          <p:grpSpPr>
            <a:xfrm>
              <a:off x="7296764" y="3183207"/>
              <a:ext cx="1237844" cy="919991"/>
              <a:chOff x="7682005" y="4423559"/>
              <a:chExt cx="1237844" cy="919991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38" name="Oval 37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no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" name="Oval 34"/>
              <p:cNvSpPr/>
              <p:nvPr/>
            </p:nvSpPr>
            <p:spPr>
              <a:xfrm>
                <a:off x="8161376" y="5052605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6" name="Straight Arrow Connector 35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" name="Straight Arrow Connector 29"/>
            <p:cNvCxnSpPr/>
            <p:nvPr/>
          </p:nvCxnSpPr>
          <p:spPr>
            <a:xfrm>
              <a:off x="7684948" y="3328679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7739371" y="2852199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+</a:t>
              </a:r>
              <a:endParaRPr lang="en-US" sz="32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89317" y="3560895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+</a:t>
              </a:r>
              <a:endParaRPr lang="en-US" sz="32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207053" y="3560895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+</a:t>
              </a:r>
              <a:endParaRPr lang="en-US" sz="3200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099660" y="560242"/>
            <a:ext cx="1245291" cy="1199044"/>
            <a:chOff x="7289317" y="2904154"/>
            <a:chExt cx="1245291" cy="1199044"/>
          </a:xfrm>
        </p:grpSpPr>
        <p:grpSp>
          <p:nvGrpSpPr>
            <p:cNvPr id="41" name="Group 40"/>
            <p:cNvGrpSpPr/>
            <p:nvPr/>
          </p:nvGrpSpPr>
          <p:grpSpPr>
            <a:xfrm>
              <a:off x="7296764" y="3183207"/>
              <a:ext cx="1237844" cy="919991"/>
              <a:chOff x="7682005" y="4423559"/>
              <a:chExt cx="1237844" cy="919991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50" name="Oval 49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Oval 50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no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7" name="Oval 46"/>
              <p:cNvSpPr/>
              <p:nvPr/>
            </p:nvSpPr>
            <p:spPr>
              <a:xfrm>
                <a:off x="8161376" y="5052605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8" name="Straight Arrow Connector 47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2" name="Straight Arrow Connector 41"/>
            <p:cNvCxnSpPr/>
            <p:nvPr/>
          </p:nvCxnSpPr>
          <p:spPr>
            <a:xfrm>
              <a:off x="7684948" y="3328679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7739371" y="2904154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289317" y="3560895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207053" y="3560895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6924219" y="617461"/>
            <a:ext cx="1256290" cy="1199044"/>
            <a:chOff x="7289317" y="2904154"/>
            <a:chExt cx="1256290" cy="1199044"/>
          </a:xfrm>
        </p:grpSpPr>
        <p:grpSp>
          <p:nvGrpSpPr>
            <p:cNvPr id="53" name="Group 52"/>
            <p:cNvGrpSpPr/>
            <p:nvPr/>
          </p:nvGrpSpPr>
          <p:grpSpPr>
            <a:xfrm>
              <a:off x="7296764" y="3183207"/>
              <a:ext cx="1237844" cy="919991"/>
              <a:chOff x="7682005" y="4423559"/>
              <a:chExt cx="1237844" cy="919991"/>
            </a:xfrm>
          </p:grpSpPr>
          <p:grpSp>
            <p:nvGrpSpPr>
              <p:cNvPr id="58" name="Group 57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62" name="Oval 61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Oval 62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no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9" name="Oval 58"/>
              <p:cNvSpPr/>
              <p:nvPr/>
            </p:nvSpPr>
            <p:spPr>
              <a:xfrm>
                <a:off x="8161376" y="5052605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0" name="Straight Arrow Connector 59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4" name="Straight Arrow Connector 53"/>
            <p:cNvCxnSpPr/>
            <p:nvPr/>
          </p:nvCxnSpPr>
          <p:spPr>
            <a:xfrm>
              <a:off x="7684948" y="3328679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7739371" y="2904154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289317" y="3560895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207053" y="3560895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3289557" y="2045279"/>
            <a:ext cx="1245291" cy="1199044"/>
            <a:chOff x="7289317" y="2904154"/>
            <a:chExt cx="1245291" cy="1199044"/>
          </a:xfrm>
        </p:grpSpPr>
        <p:grpSp>
          <p:nvGrpSpPr>
            <p:cNvPr id="65" name="Group 64"/>
            <p:cNvGrpSpPr/>
            <p:nvPr/>
          </p:nvGrpSpPr>
          <p:grpSpPr>
            <a:xfrm>
              <a:off x="7296764" y="3183207"/>
              <a:ext cx="1237844" cy="919991"/>
              <a:chOff x="7682005" y="4423559"/>
              <a:chExt cx="1237844" cy="919991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74" name="Oval 73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Oval 74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no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1" name="Oval 70"/>
              <p:cNvSpPr/>
              <p:nvPr/>
            </p:nvSpPr>
            <p:spPr>
              <a:xfrm>
                <a:off x="8161376" y="5052605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2" name="Straight Arrow Connector 71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6" name="Straight Arrow Connector 65"/>
            <p:cNvCxnSpPr/>
            <p:nvPr/>
          </p:nvCxnSpPr>
          <p:spPr>
            <a:xfrm>
              <a:off x="7684948" y="3328679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7739371" y="2904154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289317" y="3560895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207053" y="3560895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1512573" y="2045279"/>
            <a:ext cx="1256290" cy="1199044"/>
            <a:chOff x="7289317" y="2904154"/>
            <a:chExt cx="1256290" cy="1199044"/>
          </a:xfrm>
        </p:grpSpPr>
        <p:grpSp>
          <p:nvGrpSpPr>
            <p:cNvPr id="77" name="Group 76"/>
            <p:cNvGrpSpPr/>
            <p:nvPr/>
          </p:nvGrpSpPr>
          <p:grpSpPr>
            <a:xfrm>
              <a:off x="7296764" y="3183207"/>
              <a:ext cx="1237844" cy="919991"/>
              <a:chOff x="7682005" y="4423559"/>
              <a:chExt cx="1237844" cy="919991"/>
            </a:xfrm>
          </p:grpSpPr>
          <p:grpSp>
            <p:nvGrpSpPr>
              <p:cNvPr id="82" name="Group 81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86" name="Oval 85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Oval 86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no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3" name="Oval 82"/>
              <p:cNvSpPr/>
              <p:nvPr/>
            </p:nvSpPr>
            <p:spPr>
              <a:xfrm>
                <a:off x="8161376" y="5052605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4" name="Straight Arrow Connector 83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84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8" name="Straight Arrow Connector 77"/>
            <p:cNvCxnSpPr/>
            <p:nvPr/>
          </p:nvCxnSpPr>
          <p:spPr>
            <a:xfrm>
              <a:off x="7684948" y="3328679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7739371" y="2904154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289317" y="3560895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207053" y="3560895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5114116" y="2045279"/>
            <a:ext cx="1256290" cy="1199044"/>
            <a:chOff x="7289317" y="2904154"/>
            <a:chExt cx="1256290" cy="1199044"/>
          </a:xfrm>
        </p:grpSpPr>
        <p:grpSp>
          <p:nvGrpSpPr>
            <p:cNvPr id="89" name="Group 88"/>
            <p:cNvGrpSpPr/>
            <p:nvPr/>
          </p:nvGrpSpPr>
          <p:grpSpPr>
            <a:xfrm>
              <a:off x="7296764" y="3183207"/>
              <a:ext cx="1237844" cy="919991"/>
              <a:chOff x="7682005" y="4423559"/>
              <a:chExt cx="1237844" cy="919991"/>
            </a:xfrm>
          </p:grpSpPr>
          <p:grpSp>
            <p:nvGrpSpPr>
              <p:cNvPr id="94" name="Group 93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98" name="Oval 97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Oval 98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no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5" name="Oval 94"/>
              <p:cNvSpPr/>
              <p:nvPr/>
            </p:nvSpPr>
            <p:spPr>
              <a:xfrm>
                <a:off x="8161376" y="5052605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6" name="Straight Arrow Connector 95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0" name="Straight Arrow Connector 89"/>
            <p:cNvCxnSpPr/>
            <p:nvPr/>
          </p:nvCxnSpPr>
          <p:spPr>
            <a:xfrm>
              <a:off x="7684948" y="3328679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/>
            <p:cNvSpPr txBox="1"/>
            <p:nvPr/>
          </p:nvSpPr>
          <p:spPr>
            <a:xfrm>
              <a:off x="7739371" y="2904154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7289317" y="3560895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8207053" y="3560895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6938675" y="2102498"/>
            <a:ext cx="1245291" cy="1199044"/>
            <a:chOff x="7289317" y="2904154"/>
            <a:chExt cx="1245291" cy="1199044"/>
          </a:xfrm>
        </p:grpSpPr>
        <p:grpSp>
          <p:nvGrpSpPr>
            <p:cNvPr id="101" name="Group 100"/>
            <p:cNvGrpSpPr/>
            <p:nvPr/>
          </p:nvGrpSpPr>
          <p:grpSpPr>
            <a:xfrm>
              <a:off x="7296764" y="3183207"/>
              <a:ext cx="1237844" cy="919991"/>
              <a:chOff x="7682005" y="4423559"/>
              <a:chExt cx="1237844" cy="919991"/>
            </a:xfrm>
          </p:grpSpPr>
          <p:grpSp>
            <p:nvGrpSpPr>
              <p:cNvPr id="106" name="Group 105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110" name="Oval 109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Oval 110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no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7" name="Oval 106"/>
              <p:cNvSpPr/>
              <p:nvPr/>
            </p:nvSpPr>
            <p:spPr>
              <a:xfrm>
                <a:off x="8161376" y="5052605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8" name="Straight Arrow Connector 107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Arrow Connector 108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2" name="Straight Arrow Connector 101"/>
            <p:cNvCxnSpPr/>
            <p:nvPr/>
          </p:nvCxnSpPr>
          <p:spPr>
            <a:xfrm>
              <a:off x="7684948" y="3328679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/>
            <p:cNvSpPr txBox="1"/>
            <p:nvPr/>
          </p:nvSpPr>
          <p:spPr>
            <a:xfrm>
              <a:off x="7739371" y="2904154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7289317" y="3560895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8207053" y="3560895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450278" y="3566031"/>
            <a:ext cx="1307586" cy="1259610"/>
            <a:chOff x="1450278" y="3566031"/>
            <a:chExt cx="1307586" cy="1259610"/>
          </a:xfrm>
        </p:grpSpPr>
        <p:grpSp>
          <p:nvGrpSpPr>
            <p:cNvPr id="113" name="Group 112"/>
            <p:cNvGrpSpPr/>
            <p:nvPr/>
          </p:nvGrpSpPr>
          <p:grpSpPr>
            <a:xfrm>
              <a:off x="1457725" y="3938603"/>
              <a:ext cx="1237844" cy="629046"/>
              <a:chOff x="7682005" y="4423559"/>
              <a:chExt cx="1237844" cy="629046"/>
            </a:xfrm>
          </p:grpSpPr>
          <p:grpSp>
            <p:nvGrpSpPr>
              <p:cNvPr id="118" name="Group 117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122" name="Oval 121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Oval 122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solidFill>
                  <a:srgbClr val="FFC000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20" name="Straight Arrow Connector 119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Arrow Connector 120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4" name="Straight Arrow Connector 113"/>
            <p:cNvCxnSpPr/>
            <p:nvPr/>
          </p:nvCxnSpPr>
          <p:spPr>
            <a:xfrm>
              <a:off x="1845909" y="4084075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114"/>
            <p:cNvSpPr txBox="1"/>
            <p:nvPr/>
          </p:nvSpPr>
          <p:spPr>
            <a:xfrm>
              <a:off x="1900332" y="3566031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+</a:t>
              </a:r>
              <a:endParaRPr lang="en-US" sz="3200" dirty="0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1450278" y="4201990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+</a:t>
              </a:r>
              <a:endParaRPr lang="en-US" sz="3200" dirty="0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2368014" y="4201990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+</a:t>
              </a:r>
              <a:endParaRPr lang="en-US" sz="3200" dirty="0"/>
            </a:p>
          </p:txBody>
        </p:sp>
        <p:sp>
          <p:nvSpPr>
            <p:cNvPr id="2" name="Rectangle 1"/>
            <p:cNvSpPr/>
            <p:nvPr/>
          </p:nvSpPr>
          <p:spPr>
            <a:xfrm>
              <a:off x="1990178" y="4617823"/>
              <a:ext cx="202930" cy="2078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035119" y="3566031"/>
            <a:ext cx="1245291" cy="1241320"/>
            <a:chOff x="3035119" y="3566031"/>
            <a:chExt cx="1245291" cy="1241320"/>
          </a:xfrm>
        </p:grpSpPr>
        <p:grpSp>
          <p:nvGrpSpPr>
            <p:cNvPr id="124" name="Group 123"/>
            <p:cNvGrpSpPr/>
            <p:nvPr/>
          </p:nvGrpSpPr>
          <p:grpSpPr>
            <a:xfrm>
              <a:off x="3035119" y="3566031"/>
              <a:ext cx="1245291" cy="1220734"/>
              <a:chOff x="7289317" y="2810635"/>
              <a:chExt cx="1245291" cy="1220734"/>
            </a:xfrm>
          </p:grpSpPr>
          <p:grpSp>
            <p:nvGrpSpPr>
              <p:cNvPr id="125" name="Group 124"/>
              <p:cNvGrpSpPr/>
              <p:nvPr/>
            </p:nvGrpSpPr>
            <p:grpSpPr>
              <a:xfrm>
                <a:off x="7296764" y="3183207"/>
                <a:ext cx="1237844" cy="629046"/>
                <a:chOff x="7682005" y="4423559"/>
                <a:chExt cx="1237844" cy="629046"/>
              </a:xfrm>
            </p:grpSpPr>
            <p:grpSp>
              <p:nvGrpSpPr>
                <p:cNvPr id="130" name="Group 129"/>
                <p:cNvGrpSpPr/>
                <p:nvPr/>
              </p:nvGrpSpPr>
              <p:grpSpPr>
                <a:xfrm>
                  <a:off x="7682005" y="4423559"/>
                  <a:ext cx="1237844" cy="290945"/>
                  <a:chOff x="7682005" y="4423559"/>
                  <a:chExt cx="1237844" cy="290945"/>
                </a:xfrm>
              </p:grpSpPr>
              <p:sp>
                <p:nvSpPr>
                  <p:cNvPr id="133" name="Oval 132"/>
                  <p:cNvSpPr/>
                  <p:nvPr/>
                </p:nvSpPr>
                <p:spPr>
                  <a:xfrm>
                    <a:off x="7682005" y="4423559"/>
                    <a:ext cx="290979" cy="290945"/>
                  </a:xfrm>
                  <a:prstGeom prst="ellipse">
                    <a:avLst/>
                  </a:prstGeom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4" name="Oval 133"/>
                  <p:cNvSpPr/>
                  <p:nvPr/>
                </p:nvSpPr>
                <p:spPr>
                  <a:xfrm>
                    <a:off x="8628870" y="4423559"/>
                    <a:ext cx="290979" cy="290945"/>
                  </a:xfrm>
                  <a:prstGeom prst="ellipse">
                    <a:avLst/>
                  </a:prstGeom>
                  <a:solidFill>
                    <a:srgbClr val="FFC000"/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31" name="Straight Arrow Connector 130"/>
                <p:cNvCxnSpPr/>
                <p:nvPr/>
              </p:nvCxnSpPr>
              <p:spPr>
                <a:xfrm>
                  <a:off x="7932804" y="4737368"/>
                  <a:ext cx="228572" cy="315237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Arrow Connector 131"/>
                <p:cNvCxnSpPr/>
                <p:nvPr/>
              </p:nvCxnSpPr>
              <p:spPr>
                <a:xfrm flipH="1">
                  <a:off x="8452355" y="4740042"/>
                  <a:ext cx="225521" cy="312563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6" name="Straight Arrow Connector 125"/>
              <p:cNvCxnSpPr/>
              <p:nvPr/>
            </p:nvCxnSpPr>
            <p:spPr>
              <a:xfrm>
                <a:off x="7684948" y="3328679"/>
                <a:ext cx="452278" cy="0"/>
              </a:xfrm>
              <a:prstGeom prst="straightConnector1">
                <a:avLst/>
              </a:prstGeom>
              <a:ln w="34925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TextBox 126"/>
              <p:cNvSpPr txBox="1"/>
              <p:nvPr/>
            </p:nvSpPr>
            <p:spPr>
              <a:xfrm>
                <a:off x="7739371" y="2810635"/>
                <a:ext cx="3898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+</a:t>
                </a:r>
                <a:endParaRPr lang="en-US" sz="3200" dirty="0"/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7289317" y="3446594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-</a:t>
                </a:r>
                <a:endParaRPr lang="en-US" sz="3200" dirty="0"/>
              </a:p>
            </p:txBody>
          </p:sp>
          <p:sp>
            <p:nvSpPr>
              <p:cNvPr id="129" name="TextBox 128"/>
              <p:cNvSpPr txBox="1"/>
              <p:nvPr/>
            </p:nvSpPr>
            <p:spPr>
              <a:xfrm>
                <a:off x="8207053" y="3446594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-</a:t>
                </a:r>
                <a:endParaRPr lang="en-US" sz="3200" dirty="0"/>
              </a:p>
            </p:txBody>
          </p:sp>
        </p:grpSp>
        <p:sp>
          <p:nvSpPr>
            <p:cNvPr id="135" name="Rectangle 134"/>
            <p:cNvSpPr/>
            <p:nvPr/>
          </p:nvSpPr>
          <p:spPr>
            <a:xfrm>
              <a:off x="3571295" y="4599533"/>
              <a:ext cx="202930" cy="2078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81426" y="4670544"/>
            <a:ext cx="1245291" cy="1259610"/>
            <a:chOff x="1481426" y="4670544"/>
            <a:chExt cx="1245291" cy="1259610"/>
          </a:xfrm>
        </p:grpSpPr>
        <p:grpSp>
          <p:nvGrpSpPr>
            <p:cNvPr id="136" name="Group 135"/>
            <p:cNvGrpSpPr/>
            <p:nvPr/>
          </p:nvGrpSpPr>
          <p:grpSpPr>
            <a:xfrm>
              <a:off x="1481426" y="4670544"/>
              <a:ext cx="1245291" cy="1220734"/>
              <a:chOff x="7289317" y="2810635"/>
              <a:chExt cx="1245291" cy="1220734"/>
            </a:xfrm>
          </p:grpSpPr>
          <p:grpSp>
            <p:nvGrpSpPr>
              <p:cNvPr id="137" name="Group 136"/>
              <p:cNvGrpSpPr/>
              <p:nvPr/>
            </p:nvGrpSpPr>
            <p:grpSpPr>
              <a:xfrm>
                <a:off x="7296764" y="3183207"/>
                <a:ext cx="1237844" cy="629046"/>
                <a:chOff x="7682005" y="4423559"/>
                <a:chExt cx="1237844" cy="629046"/>
              </a:xfrm>
            </p:grpSpPr>
            <p:grpSp>
              <p:nvGrpSpPr>
                <p:cNvPr id="142" name="Group 141"/>
                <p:cNvGrpSpPr/>
                <p:nvPr/>
              </p:nvGrpSpPr>
              <p:grpSpPr>
                <a:xfrm>
                  <a:off x="7682005" y="4423559"/>
                  <a:ext cx="1237844" cy="290945"/>
                  <a:chOff x="7682005" y="4423559"/>
                  <a:chExt cx="1237844" cy="290945"/>
                </a:xfrm>
              </p:grpSpPr>
              <p:sp>
                <p:nvSpPr>
                  <p:cNvPr id="145" name="Oval 144"/>
                  <p:cNvSpPr/>
                  <p:nvPr/>
                </p:nvSpPr>
                <p:spPr>
                  <a:xfrm>
                    <a:off x="7682005" y="4423559"/>
                    <a:ext cx="290979" cy="290945"/>
                  </a:xfrm>
                  <a:prstGeom prst="ellipse">
                    <a:avLst/>
                  </a:prstGeom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6" name="Oval 145"/>
                  <p:cNvSpPr/>
                  <p:nvPr/>
                </p:nvSpPr>
                <p:spPr>
                  <a:xfrm>
                    <a:off x="8628870" y="4423559"/>
                    <a:ext cx="290979" cy="290945"/>
                  </a:xfrm>
                  <a:prstGeom prst="ellipse">
                    <a:avLst/>
                  </a:prstGeom>
                  <a:solidFill>
                    <a:srgbClr val="FFC000"/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43" name="Straight Arrow Connector 142"/>
                <p:cNvCxnSpPr/>
                <p:nvPr/>
              </p:nvCxnSpPr>
              <p:spPr>
                <a:xfrm>
                  <a:off x="7932804" y="4737368"/>
                  <a:ext cx="228572" cy="315237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Arrow Connector 143"/>
                <p:cNvCxnSpPr/>
                <p:nvPr/>
              </p:nvCxnSpPr>
              <p:spPr>
                <a:xfrm flipH="1">
                  <a:off x="8452355" y="4740042"/>
                  <a:ext cx="225521" cy="312563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8" name="Straight Arrow Connector 137"/>
              <p:cNvCxnSpPr/>
              <p:nvPr/>
            </p:nvCxnSpPr>
            <p:spPr>
              <a:xfrm>
                <a:off x="7684948" y="3328679"/>
                <a:ext cx="452278" cy="0"/>
              </a:xfrm>
              <a:prstGeom prst="straightConnector1">
                <a:avLst/>
              </a:prstGeom>
              <a:ln w="34925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9" name="TextBox 138"/>
              <p:cNvSpPr txBox="1"/>
              <p:nvPr/>
            </p:nvSpPr>
            <p:spPr>
              <a:xfrm>
                <a:off x="7739371" y="2810635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-</a:t>
                </a:r>
                <a:endParaRPr lang="en-US" sz="3200" dirty="0"/>
              </a:p>
            </p:txBody>
          </p:sp>
          <p:sp>
            <p:nvSpPr>
              <p:cNvPr id="140" name="TextBox 139"/>
              <p:cNvSpPr txBox="1"/>
              <p:nvPr/>
            </p:nvSpPr>
            <p:spPr>
              <a:xfrm>
                <a:off x="7289317" y="3446594"/>
                <a:ext cx="3898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+</a:t>
                </a:r>
                <a:endParaRPr lang="en-US" sz="3200" dirty="0"/>
              </a:p>
            </p:txBody>
          </p:sp>
          <p:sp>
            <p:nvSpPr>
              <p:cNvPr id="141" name="TextBox 140"/>
              <p:cNvSpPr txBox="1"/>
              <p:nvPr/>
            </p:nvSpPr>
            <p:spPr>
              <a:xfrm>
                <a:off x="8207053" y="3446594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-</a:t>
                </a:r>
                <a:endParaRPr lang="en-US" sz="3200" dirty="0"/>
              </a:p>
            </p:txBody>
          </p:sp>
        </p:grpSp>
        <p:sp>
          <p:nvSpPr>
            <p:cNvPr id="147" name="Rectangle 146"/>
            <p:cNvSpPr/>
            <p:nvPr/>
          </p:nvSpPr>
          <p:spPr>
            <a:xfrm>
              <a:off x="1997625" y="5722336"/>
              <a:ext cx="202930" cy="2078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3035119" y="4670544"/>
            <a:ext cx="1245291" cy="1220734"/>
            <a:chOff x="7289317" y="2810635"/>
            <a:chExt cx="1245291" cy="1220734"/>
          </a:xfrm>
        </p:grpSpPr>
        <p:grpSp>
          <p:nvGrpSpPr>
            <p:cNvPr id="149" name="Group 148"/>
            <p:cNvGrpSpPr/>
            <p:nvPr/>
          </p:nvGrpSpPr>
          <p:grpSpPr>
            <a:xfrm>
              <a:off x="7296764" y="3183207"/>
              <a:ext cx="1237844" cy="629046"/>
              <a:chOff x="7682005" y="4423559"/>
              <a:chExt cx="1237844" cy="629046"/>
            </a:xfrm>
          </p:grpSpPr>
          <p:grpSp>
            <p:nvGrpSpPr>
              <p:cNvPr id="154" name="Group 153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157" name="Oval 156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Oval 157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solidFill>
                  <a:srgbClr val="FFC000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55" name="Straight Arrow Connector 154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Arrow Connector 155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0" name="Straight Arrow Connector 149"/>
            <p:cNvCxnSpPr/>
            <p:nvPr/>
          </p:nvCxnSpPr>
          <p:spPr>
            <a:xfrm>
              <a:off x="7684948" y="3328679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TextBox 150"/>
            <p:cNvSpPr txBox="1"/>
            <p:nvPr/>
          </p:nvSpPr>
          <p:spPr>
            <a:xfrm>
              <a:off x="7739371" y="2810635"/>
              <a:ext cx="3097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-</a:t>
              </a:r>
              <a:endParaRPr lang="en-US" sz="3200" dirty="0"/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289317" y="3446594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+</a:t>
              </a:r>
              <a:endParaRPr lang="en-US" sz="3200" dirty="0"/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8207053" y="3446594"/>
              <a:ext cx="3097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-</a:t>
              </a:r>
              <a:endParaRPr lang="en-US" sz="3200" dirty="0"/>
            </a:p>
          </p:txBody>
        </p:sp>
      </p:grpSp>
      <p:sp>
        <p:nvSpPr>
          <p:cNvPr id="159" name="Rectangle 158"/>
          <p:cNvSpPr/>
          <p:nvPr/>
        </p:nvSpPr>
        <p:spPr>
          <a:xfrm>
            <a:off x="3578742" y="5704046"/>
            <a:ext cx="202930" cy="20781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375103" y="3508407"/>
            <a:ext cx="1307586" cy="1259610"/>
            <a:chOff x="5375103" y="3508407"/>
            <a:chExt cx="1307586" cy="1259610"/>
          </a:xfrm>
        </p:grpSpPr>
        <p:grpSp>
          <p:nvGrpSpPr>
            <p:cNvPr id="161" name="Group 160"/>
            <p:cNvGrpSpPr/>
            <p:nvPr/>
          </p:nvGrpSpPr>
          <p:grpSpPr>
            <a:xfrm>
              <a:off x="5375103" y="3508407"/>
              <a:ext cx="1307586" cy="1220734"/>
              <a:chOff x="7289317" y="2810635"/>
              <a:chExt cx="1307586" cy="1220734"/>
            </a:xfrm>
          </p:grpSpPr>
          <p:grpSp>
            <p:nvGrpSpPr>
              <p:cNvPr id="199" name="Group 198"/>
              <p:cNvGrpSpPr/>
              <p:nvPr/>
            </p:nvGrpSpPr>
            <p:grpSpPr>
              <a:xfrm>
                <a:off x="7296764" y="3183207"/>
                <a:ext cx="1237844" cy="629046"/>
                <a:chOff x="7682005" y="4423559"/>
                <a:chExt cx="1237844" cy="629046"/>
              </a:xfrm>
            </p:grpSpPr>
            <p:grpSp>
              <p:nvGrpSpPr>
                <p:cNvPr id="204" name="Group 203"/>
                <p:cNvGrpSpPr/>
                <p:nvPr/>
              </p:nvGrpSpPr>
              <p:grpSpPr>
                <a:xfrm>
                  <a:off x="7682005" y="4423559"/>
                  <a:ext cx="1237844" cy="290945"/>
                  <a:chOff x="7682005" y="4423559"/>
                  <a:chExt cx="1237844" cy="290945"/>
                </a:xfrm>
              </p:grpSpPr>
              <p:sp>
                <p:nvSpPr>
                  <p:cNvPr id="207" name="Oval 206"/>
                  <p:cNvSpPr/>
                  <p:nvPr/>
                </p:nvSpPr>
                <p:spPr>
                  <a:xfrm>
                    <a:off x="7682005" y="4423559"/>
                    <a:ext cx="290979" cy="290945"/>
                  </a:xfrm>
                  <a:prstGeom prst="ellipse">
                    <a:avLst/>
                  </a:prstGeom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8" name="Oval 207"/>
                  <p:cNvSpPr/>
                  <p:nvPr/>
                </p:nvSpPr>
                <p:spPr>
                  <a:xfrm>
                    <a:off x="8628870" y="4423559"/>
                    <a:ext cx="290979" cy="290945"/>
                  </a:xfrm>
                  <a:prstGeom prst="ellipse">
                    <a:avLst/>
                  </a:prstGeom>
                  <a:solidFill>
                    <a:srgbClr val="FFC000"/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05" name="Straight Arrow Connector 204"/>
                <p:cNvCxnSpPr/>
                <p:nvPr/>
              </p:nvCxnSpPr>
              <p:spPr>
                <a:xfrm>
                  <a:off x="7932804" y="4737368"/>
                  <a:ext cx="228572" cy="315237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Arrow Connector 205"/>
                <p:cNvCxnSpPr/>
                <p:nvPr/>
              </p:nvCxnSpPr>
              <p:spPr>
                <a:xfrm flipH="1">
                  <a:off x="8452355" y="4740042"/>
                  <a:ext cx="225521" cy="312563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0" name="Straight Arrow Connector 199"/>
              <p:cNvCxnSpPr/>
              <p:nvPr/>
            </p:nvCxnSpPr>
            <p:spPr>
              <a:xfrm>
                <a:off x="7684948" y="3328679"/>
                <a:ext cx="452278" cy="0"/>
              </a:xfrm>
              <a:prstGeom prst="straightConnector1">
                <a:avLst/>
              </a:prstGeom>
              <a:ln w="34925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1" name="TextBox 200"/>
              <p:cNvSpPr txBox="1"/>
              <p:nvPr/>
            </p:nvSpPr>
            <p:spPr>
              <a:xfrm>
                <a:off x="7739371" y="2810635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-</a:t>
                </a:r>
                <a:endParaRPr lang="en-US" sz="3200" dirty="0"/>
              </a:p>
            </p:txBody>
          </p:sp>
          <p:sp>
            <p:nvSpPr>
              <p:cNvPr id="202" name="TextBox 201"/>
              <p:cNvSpPr txBox="1"/>
              <p:nvPr/>
            </p:nvSpPr>
            <p:spPr>
              <a:xfrm>
                <a:off x="7289317" y="3446594"/>
                <a:ext cx="3898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+</a:t>
                </a:r>
                <a:endParaRPr lang="en-US" sz="3200" dirty="0"/>
              </a:p>
            </p:txBody>
          </p:sp>
          <p:sp>
            <p:nvSpPr>
              <p:cNvPr id="203" name="TextBox 202"/>
              <p:cNvSpPr txBox="1"/>
              <p:nvPr/>
            </p:nvSpPr>
            <p:spPr>
              <a:xfrm>
                <a:off x="8207053" y="3446594"/>
                <a:ext cx="3898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+</a:t>
                </a:r>
                <a:endParaRPr lang="en-US" sz="3200" dirty="0"/>
              </a:p>
            </p:txBody>
          </p:sp>
        </p:grpSp>
        <p:sp>
          <p:nvSpPr>
            <p:cNvPr id="162" name="Rectangle 161"/>
            <p:cNvSpPr/>
            <p:nvPr/>
          </p:nvSpPr>
          <p:spPr>
            <a:xfrm>
              <a:off x="5915003" y="4560199"/>
              <a:ext cx="202930" cy="2078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959944" y="3508407"/>
            <a:ext cx="1245291" cy="1241320"/>
            <a:chOff x="6959944" y="3508407"/>
            <a:chExt cx="1245291" cy="1241320"/>
          </a:xfrm>
        </p:grpSpPr>
        <p:grpSp>
          <p:nvGrpSpPr>
            <p:cNvPr id="163" name="Group 162"/>
            <p:cNvGrpSpPr/>
            <p:nvPr/>
          </p:nvGrpSpPr>
          <p:grpSpPr>
            <a:xfrm>
              <a:off x="6959944" y="3508407"/>
              <a:ext cx="1245291" cy="1220734"/>
              <a:chOff x="7289317" y="2810635"/>
              <a:chExt cx="1245291" cy="1220734"/>
            </a:xfrm>
          </p:grpSpPr>
          <p:grpSp>
            <p:nvGrpSpPr>
              <p:cNvPr id="189" name="Group 188"/>
              <p:cNvGrpSpPr/>
              <p:nvPr/>
            </p:nvGrpSpPr>
            <p:grpSpPr>
              <a:xfrm>
                <a:off x="7296764" y="3183207"/>
                <a:ext cx="1237844" cy="629046"/>
                <a:chOff x="7682005" y="4423559"/>
                <a:chExt cx="1237844" cy="629046"/>
              </a:xfrm>
            </p:grpSpPr>
            <p:grpSp>
              <p:nvGrpSpPr>
                <p:cNvPr id="194" name="Group 193"/>
                <p:cNvGrpSpPr/>
                <p:nvPr/>
              </p:nvGrpSpPr>
              <p:grpSpPr>
                <a:xfrm>
                  <a:off x="7682005" y="4423559"/>
                  <a:ext cx="1237844" cy="290945"/>
                  <a:chOff x="7682005" y="4423559"/>
                  <a:chExt cx="1237844" cy="290945"/>
                </a:xfrm>
              </p:grpSpPr>
              <p:sp>
                <p:nvSpPr>
                  <p:cNvPr id="197" name="Oval 196"/>
                  <p:cNvSpPr/>
                  <p:nvPr/>
                </p:nvSpPr>
                <p:spPr>
                  <a:xfrm>
                    <a:off x="7682005" y="4423559"/>
                    <a:ext cx="290979" cy="290945"/>
                  </a:xfrm>
                  <a:prstGeom prst="ellipse">
                    <a:avLst/>
                  </a:prstGeom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8" name="Oval 197"/>
                  <p:cNvSpPr/>
                  <p:nvPr/>
                </p:nvSpPr>
                <p:spPr>
                  <a:xfrm>
                    <a:off x="8628870" y="4423559"/>
                    <a:ext cx="290979" cy="290945"/>
                  </a:xfrm>
                  <a:prstGeom prst="ellipse">
                    <a:avLst/>
                  </a:prstGeom>
                  <a:solidFill>
                    <a:srgbClr val="FFC000"/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95" name="Straight Arrow Connector 194"/>
                <p:cNvCxnSpPr/>
                <p:nvPr/>
              </p:nvCxnSpPr>
              <p:spPr>
                <a:xfrm>
                  <a:off x="7932804" y="4737368"/>
                  <a:ext cx="228572" cy="315237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Arrow Connector 195"/>
                <p:cNvCxnSpPr/>
                <p:nvPr/>
              </p:nvCxnSpPr>
              <p:spPr>
                <a:xfrm flipH="1">
                  <a:off x="8452355" y="4740042"/>
                  <a:ext cx="225521" cy="312563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90" name="Straight Arrow Connector 189"/>
              <p:cNvCxnSpPr/>
              <p:nvPr/>
            </p:nvCxnSpPr>
            <p:spPr>
              <a:xfrm>
                <a:off x="7684948" y="3328679"/>
                <a:ext cx="452278" cy="0"/>
              </a:xfrm>
              <a:prstGeom prst="straightConnector1">
                <a:avLst/>
              </a:prstGeom>
              <a:ln w="34925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1" name="TextBox 190"/>
              <p:cNvSpPr txBox="1"/>
              <p:nvPr/>
            </p:nvSpPr>
            <p:spPr>
              <a:xfrm>
                <a:off x="7739371" y="2810635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-</a:t>
                </a:r>
                <a:endParaRPr lang="en-US" sz="3200" dirty="0"/>
              </a:p>
            </p:txBody>
          </p:sp>
          <p:sp>
            <p:nvSpPr>
              <p:cNvPr id="192" name="TextBox 191"/>
              <p:cNvSpPr txBox="1"/>
              <p:nvPr/>
            </p:nvSpPr>
            <p:spPr>
              <a:xfrm>
                <a:off x="7289317" y="3446594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-</a:t>
                </a:r>
                <a:endParaRPr lang="en-US" sz="3200" dirty="0"/>
              </a:p>
            </p:txBody>
          </p:sp>
          <p:sp>
            <p:nvSpPr>
              <p:cNvPr id="193" name="TextBox 192"/>
              <p:cNvSpPr txBox="1"/>
              <p:nvPr/>
            </p:nvSpPr>
            <p:spPr>
              <a:xfrm>
                <a:off x="8207053" y="3446594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-</a:t>
                </a:r>
                <a:endParaRPr lang="en-US" sz="3200" dirty="0"/>
              </a:p>
            </p:txBody>
          </p:sp>
        </p:grpSp>
        <p:sp>
          <p:nvSpPr>
            <p:cNvPr id="164" name="Rectangle 163"/>
            <p:cNvSpPr/>
            <p:nvPr/>
          </p:nvSpPr>
          <p:spPr>
            <a:xfrm>
              <a:off x="7496120" y="4541909"/>
              <a:ext cx="202930" cy="2078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406251" y="4612920"/>
            <a:ext cx="1245291" cy="1259610"/>
            <a:chOff x="5406251" y="4612920"/>
            <a:chExt cx="1245291" cy="1259610"/>
          </a:xfrm>
        </p:grpSpPr>
        <p:grpSp>
          <p:nvGrpSpPr>
            <p:cNvPr id="165" name="Group 164"/>
            <p:cNvGrpSpPr/>
            <p:nvPr/>
          </p:nvGrpSpPr>
          <p:grpSpPr>
            <a:xfrm>
              <a:off x="5406251" y="4612920"/>
              <a:ext cx="1245291" cy="1220734"/>
              <a:chOff x="7289317" y="2810635"/>
              <a:chExt cx="1245291" cy="1220734"/>
            </a:xfrm>
          </p:grpSpPr>
          <p:grpSp>
            <p:nvGrpSpPr>
              <p:cNvPr id="179" name="Group 178"/>
              <p:cNvGrpSpPr/>
              <p:nvPr/>
            </p:nvGrpSpPr>
            <p:grpSpPr>
              <a:xfrm>
                <a:off x="7296764" y="3183207"/>
                <a:ext cx="1237844" cy="629046"/>
                <a:chOff x="7682005" y="4423559"/>
                <a:chExt cx="1237844" cy="629046"/>
              </a:xfrm>
            </p:grpSpPr>
            <p:grpSp>
              <p:nvGrpSpPr>
                <p:cNvPr id="184" name="Group 183"/>
                <p:cNvGrpSpPr/>
                <p:nvPr/>
              </p:nvGrpSpPr>
              <p:grpSpPr>
                <a:xfrm>
                  <a:off x="7682005" y="4423559"/>
                  <a:ext cx="1237844" cy="290945"/>
                  <a:chOff x="7682005" y="4423559"/>
                  <a:chExt cx="1237844" cy="290945"/>
                </a:xfrm>
              </p:grpSpPr>
              <p:sp>
                <p:nvSpPr>
                  <p:cNvPr id="187" name="Oval 186"/>
                  <p:cNvSpPr/>
                  <p:nvPr/>
                </p:nvSpPr>
                <p:spPr>
                  <a:xfrm>
                    <a:off x="7682005" y="4423559"/>
                    <a:ext cx="290979" cy="290945"/>
                  </a:xfrm>
                  <a:prstGeom prst="ellipse">
                    <a:avLst/>
                  </a:prstGeom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8" name="Oval 187"/>
                  <p:cNvSpPr/>
                  <p:nvPr/>
                </p:nvSpPr>
                <p:spPr>
                  <a:xfrm>
                    <a:off x="8628870" y="4423559"/>
                    <a:ext cx="290979" cy="290945"/>
                  </a:xfrm>
                  <a:prstGeom prst="ellipse">
                    <a:avLst/>
                  </a:prstGeom>
                  <a:solidFill>
                    <a:srgbClr val="FFC000"/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85" name="Straight Arrow Connector 184"/>
                <p:cNvCxnSpPr/>
                <p:nvPr/>
              </p:nvCxnSpPr>
              <p:spPr>
                <a:xfrm>
                  <a:off x="7932804" y="4737368"/>
                  <a:ext cx="228572" cy="315237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Straight Arrow Connector 185"/>
                <p:cNvCxnSpPr/>
                <p:nvPr/>
              </p:nvCxnSpPr>
              <p:spPr>
                <a:xfrm flipH="1">
                  <a:off x="8452355" y="4740042"/>
                  <a:ext cx="225521" cy="312563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0" name="Straight Arrow Connector 179"/>
              <p:cNvCxnSpPr/>
              <p:nvPr/>
            </p:nvCxnSpPr>
            <p:spPr>
              <a:xfrm>
                <a:off x="7684948" y="3328679"/>
                <a:ext cx="452278" cy="0"/>
              </a:xfrm>
              <a:prstGeom prst="straightConnector1">
                <a:avLst/>
              </a:prstGeom>
              <a:ln w="34925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1" name="TextBox 180"/>
              <p:cNvSpPr txBox="1"/>
              <p:nvPr/>
            </p:nvSpPr>
            <p:spPr>
              <a:xfrm>
                <a:off x="7739371" y="2810635"/>
                <a:ext cx="3898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+</a:t>
                </a:r>
                <a:endParaRPr lang="en-US" sz="3200" dirty="0"/>
              </a:p>
            </p:txBody>
          </p:sp>
          <p:sp>
            <p:nvSpPr>
              <p:cNvPr id="182" name="TextBox 181"/>
              <p:cNvSpPr txBox="1"/>
              <p:nvPr/>
            </p:nvSpPr>
            <p:spPr>
              <a:xfrm>
                <a:off x="7289317" y="3446594"/>
                <a:ext cx="3898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+</a:t>
                </a:r>
                <a:endParaRPr lang="en-US" sz="3200" dirty="0"/>
              </a:p>
            </p:txBody>
          </p:sp>
          <p:sp>
            <p:nvSpPr>
              <p:cNvPr id="183" name="TextBox 182"/>
              <p:cNvSpPr txBox="1"/>
              <p:nvPr/>
            </p:nvSpPr>
            <p:spPr>
              <a:xfrm>
                <a:off x="8207053" y="3446594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-</a:t>
                </a:r>
                <a:endParaRPr lang="en-US" sz="3200" dirty="0"/>
              </a:p>
            </p:txBody>
          </p:sp>
        </p:grpSp>
        <p:sp>
          <p:nvSpPr>
            <p:cNvPr id="166" name="Rectangle 165"/>
            <p:cNvSpPr/>
            <p:nvPr/>
          </p:nvSpPr>
          <p:spPr>
            <a:xfrm>
              <a:off x="5922450" y="5664712"/>
              <a:ext cx="202930" cy="2078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959944" y="4612920"/>
            <a:ext cx="1307586" cy="1241320"/>
            <a:chOff x="6959944" y="4612920"/>
            <a:chExt cx="1307586" cy="1241320"/>
          </a:xfrm>
        </p:grpSpPr>
        <p:grpSp>
          <p:nvGrpSpPr>
            <p:cNvPr id="169" name="Group 168"/>
            <p:cNvGrpSpPr/>
            <p:nvPr/>
          </p:nvGrpSpPr>
          <p:grpSpPr>
            <a:xfrm>
              <a:off x="6967391" y="4985492"/>
              <a:ext cx="1237844" cy="629046"/>
              <a:chOff x="7682005" y="4423559"/>
              <a:chExt cx="1237844" cy="629046"/>
            </a:xfrm>
          </p:grpSpPr>
          <p:grpSp>
            <p:nvGrpSpPr>
              <p:cNvPr id="174" name="Group 173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177" name="Oval 176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8" name="Oval 177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solidFill>
                  <a:srgbClr val="FFC000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75" name="Straight Arrow Connector 174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Arrow Connector 175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0" name="Straight Arrow Connector 169"/>
            <p:cNvCxnSpPr/>
            <p:nvPr/>
          </p:nvCxnSpPr>
          <p:spPr>
            <a:xfrm>
              <a:off x="7355575" y="5130964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TextBox 170"/>
            <p:cNvSpPr txBox="1"/>
            <p:nvPr/>
          </p:nvSpPr>
          <p:spPr>
            <a:xfrm>
              <a:off x="7409998" y="4612920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+</a:t>
              </a:r>
              <a:endParaRPr lang="en-US" sz="3200" dirty="0"/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6959944" y="5248879"/>
              <a:ext cx="3097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-</a:t>
              </a:r>
              <a:endParaRPr lang="en-US" sz="3200" dirty="0"/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7877680" y="5248879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+</a:t>
              </a:r>
              <a:endParaRPr lang="en-US" sz="3200" dirty="0"/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7503567" y="5646422"/>
              <a:ext cx="202930" cy="2078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61560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7176864" y="5650946"/>
            <a:ext cx="799941" cy="732792"/>
          </a:xfrm>
          <a:prstGeom prst="rect">
            <a:avLst/>
          </a:prstGeom>
          <a:solidFill>
            <a:srgbClr val="FFC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5710667" y="178792"/>
            <a:ext cx="4893738" cy="3127875"/>
            <a:chOff x="5685122" y="352962"/>
            <a:chExt cx="4893738" cy="312787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26829" t="7532" r="51558" b="12925"/>
            <a:stretch/>
          </p:blipFill>
          <p:spPr>
            <a:xfrm rot="16200000">
              <a:off x="6890915" y="-834546"/>
              <a:ext cx="2500437" cy="487545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16200000">
              <a:off x="7780870" y="714109"/>
              <a:ext cx="670980" cy="4862476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8934" t="86436" r="27373" b="6073"/>
          <a:stretch/>
        </p:blipFill>
        <p:spPr>
          <a:xfrm rot="16200000">
            <a:off x="4160284" y="1153717"/>
            <a:ext cx="2571917" cy="459146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288208" y="14739"/>
            <a:ext cx="4883542" cy="3200232"/>
            <a:chOff x="708832" y="14739"/>
            <a:chExt cx="4883542" cy="3200232"/>
          </a:xfrm>
        </p:grpSpPr>
        <p:grpSp>
          <p:nvGrpSpPr>
            <p:cNvPr id="3" name="Group 2"/>
            <p:cNvGrpSpPr/>
            <p:nvPr/>
          </p:nvGrpSpPr>
          <p:grpSpPr>
            <a:xfrm>
              <a:off x="708832" y="173914"/>
              <a:ext cx="4883542" cy="3041057"/>
              <a:chOff x="729007" y="348084"/>
              <a:chExt cx="4883542" cy="3041057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5400000">
                <a:off x="1914492" y="-8374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5400000">
                <a:off x="2895650" y="672242"/>
                <a:ext cx="550257" cy="4883541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770853" y="14739"/>
              <a:ext cx="4766801" cy="21544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TF</a:t>
              </a:r>
              <a:endParaRPr lang="en-US" sz="1400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773541" y="14739"/>
            <a:ext cx="4766801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RBP</a:t>
            </a:r>
            <a:endParaRPr lang="en-US" sz="1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246" y="5726409"/>
            <a:ext cx="2081266" cy="192248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57744" y="3568619"/>
            <a:ext cx="2093187" cy="3840347"/>
            <a:chOff x="2845690" y="3359036"/>
            <a:chExt cx="1760403" cy="333561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l="81339" t="61030" r="3466" b="9481"/>
            <a:stretch/>
          </p:blipFill>
          <p:spPr>
            <a:xfrm>
              <a:off x="2846933" y="4887118"/>
              <a:ext cx="1757916" cy="180753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1888" t="7136" r="81884" b="64975"/>
            <a:stretch/>
          </p:blipFill>
          <p:spPr>
            <a:xfrm>
              <a:off x="2845690" y="3359036"/>
              <a:ext cx="1760403" cy="1602931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2908663" y="5786334"/>
            <a:ext cx="1952231" cy="1628569"/>
            <a:chOff x="7156501" y="1317683"/>
            <a:chExt cx="2453390" cy="1977361"/>
          </a:xfrm>
        </p:grpSpPr>
        <p:grpSp>
          <p:nvGrpSpPr>
            <p:cNvPr id="20" name="Group 19"/>
            <p:cNvGrpSpPr/>
            <p:nvPr/>
          </p:nvGrpSpPr>
          <p:grpSpPr>
            <a:xfrm>
              <a:off x="7395028" y="1317683"/>
              <a:ext cx="2214863" cy="1977361"/>
              <a:chOff x="7395028" y="1317683"/>
              <a:chExt cx="2214863" cy="1977361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4"/>
              <a:srcRect l="25799" t="24035" r="27929" b="13943"/>
              <a:stretch/>
            </p:blipFill>
            <p:spPr>
              <a:xfrm>
                <a:off x="7395028" y="1317683"/>
                <a:ext cx="1825353" cy="1897231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4"/>
              <a:srcRect l="90126" t="23950" b="14028"/>
              <a:stretch/>
            </p:blipFill>
            <p:spPr>
              <a:xfrm>
                <a:off x="9220381" y="1317683"/>
                <a:ext cx="389510" cy="1897231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76697" y="3173124"/>
                <a:ext cx="548640" cy="121920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28922" y="3202878"/>
                <a:ext cx="236220" cy="91440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69078" y="3202878"/>
                <a:ext cx="243840" cy="91440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45882" y="3202878"/>
                <a:ext cx="152400" cy="91440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545760" y="3202878"/>
                <a:ext cx="228600" cy="91440"/>
              </a:xfrm>
              <a:prstGeom prst="rect">
                <a:avLst/>
              </a:prstGeom>
            </p:spPr>
          </p:pic>
        </p:grpSp>
        <p:sp>
          <p:nvSpPr>
            <p:cNvPr id="21" name="TextBox 20"/>
            <p:cNvSpPr txBox="1"/>
            <p:nvPr/>
          </p:nvSpPr>
          <p:spPr>
            <a:xfrm rot="16200000">
              <a:off x="6549284" y="2143188"/>
              <a:ext cx="14606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Logic Gate Usage of FFLs</a:t>
              </a:r>
              <a:endParaRPr lang="en-US" sz="1000" dirty="0"/>
            </a:p>
          </p:txBody>
        </p:sp>
      </p:grp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5591071"/>
              </p:ext>
            </p:extLst>
          </p:nvPr>
        </p:nvGraphicFramePr>
        <p:xfrm>
          <a:off x="5902383" y="3569791"/>
          <a:ext cx="893526" cy="11986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5522"/>
                <a:gridCol w="408004"/>
              </a:tblGrid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TF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Triplet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113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00" dirty="0" smtClean="0"/>
                        <a:t>1487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38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2135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7" name="Rectangular Callout 66"/>
          <p:cNvSpPr/>
          <p:nvPr/>
        </p:nvSpPr>
        <p:spPr>
          <a:xfrm rot="10800000">
            <a:off x="401396" y="3283492"/>
            <a:ext cx="7700579" cy="4296884"/>
          </a:xfrm>
          <a:prstGeom prst="wedgeRectCallout">
            <a:avLst>
              <a:gd name="adj1" fmla="val 49102"/>
              <a:gd name="adj2" fmla="val 55436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8180500" y="3469968"/>
            <a:ext cx="2248769" cy="4031630"/>
            <a:chOff x="579322" y="4862622"/>
            <a:chExt cx="1760403" cy="3171966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2"/>
            <a:srcRect l="1888" t="7136" r="81884" b="64713"/>
            <a:stretch/>
          </p:blipFill>
          <p:spPr>
            <a:xfrm>
              <a:off x="579322" y="4862622"/>
              <a:ext cx="1760403" cy="1618007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2"/>
            <a:srcRect l="1888" t="63318" r="81884" b="8635"/>
            <a:stretch/>
          </p:blipFill>
          <p:spPr>
            <a:xfrm>
              <a:off x="579322" y="6422574"/>
              <a:ext cx="1760403" cy="1612014"/>
            </a:xfrm>
            <a:prstGeom prst="rect">
              <a:avLst/>
            </a:prstGeom>
          </p:spPr>
        </p:pic>
      </p:grpSp>
      <p:sp>
        <p:nvSpPr>
          <p:cNvPr id="72" name="Rectangular Callout 71"/>
          <p:cNvSpPr/>
          <p:nvPr/>
        </p:nvSpPr>
        <p:spPr>
          <a:xfrm rot="10800000">
            <a:off x="8219327" y="3283488"/>
            <a:ext cx="2275292" cy="4296887"/>
          </a:xfrm>
          <a:prstGeom prst="wedgeRectCallout">
            <a:avLst>
              <a:gd name="adj1" fmla="val -45194"/>
              <a:gd name="adj2" fmla="val 53896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2446478" y="7501598"/>
            <a:ext cx="28360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MYC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728999" y="7498081"/>
            <a:ext cx="350993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SUB1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7199" y="22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</a:t>
            </a:r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50546" y="319928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570141" y="319928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5603273" y="3929345"/>
            <a:ext cx="251155" cy="824590"/>
            <a:chOff x="2661807" y="3996872"/>
            <a:chExt cx="251155" cy="824590"/>
          </a:xfrm>
        </p:grpSpPr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1807" y="4625171"/>
              <a:ext cx="251155" cy="196291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1807" y="4320775"/>
              <a:ext cx="251155" cy="193853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1807" y="3996872"/>
              <a:ext cx="251155" cy="213360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511" y="3282555"/>
            <a:ext cx="3141480" cy="2338305"/>
          </a:xfrm>
          <a:prstGeom prst="rect">
            <a:avLst/>
          </a:prstGeom>
        </p:spPr>
      </p:pic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5156"/>
              </p:ext>
            </p:extLst>
          </p:nvPr>
        </p:nvGraphicFramePr>
        <p:xfrm>
          <a:off x="6937704" y="3364563"/>
          <a:ext cx="965200" cy="1828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9838"/>
                <a:gridCol w="315362"/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MAX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493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MXI1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u="none" strike="noStrike" dirty="0">
                          <a:effectLst/>
                        </a:rPr>
                        <a:t>208</a:t>
                      </a:r>
                      <a:endParaRPr lang="is-I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NRF1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u="none" strike="noStrike" dirty="0">
                          <a:effectLst/>
                        </a:rPr>
                        <a:t>201</a:t>
                      </a:r>
                      <a:endParaRPr lang="is-I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BHLHE40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u="none" strike="noStrike" dirty="0">
                          <a:effectLst/>
                        </a:rPr>
                        <a:t>195</a:t>
                      </a:r>
                      <a:endParaRPr lang="is-I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ATF1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u="none" strike="noStrike" dirty="0">
                          <a:effectLst/>
                        </a:rPr>
                        <a:t>151</a:t>
                      </a:r>
                      <a:endParaRPr lang="uk-UA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MAZ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u="none" strike="noStrike" dirty="0">
                          <a:effectLst/>
                        </a:rPr>
                        <a:t>129</a:t>
                      </a:r>
                      <a:endParaRPr lang="is-I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MNT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u="none" strike="noStrike" dirty="0">
                          <a:effectLst/>
                        </a:rPr>
                        <a:t>122</a:t>
                      </a:r>
                      <a:endParaRPr lang="is-I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ZNF143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u="none" strike="noStrike" dirty="0">
                          <a:effectLst/>
                        </a:rPr>
                        <a:t>120</a:t>
                      </a:r>
                      <a:endParaRPr lang="is-I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...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...</a:t>
                      </a:r>
                      <a:endParaRPr lang="is-I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46" name="Group 45"/>
          <p:cNvGrpSpPr/>
          <p:nvPr/>
        </p:nvGrpSpPr>
        <p:grpSpPr>
          <a:xfrm>
            <a:off x="7226303" y="6673090"/>
            <a:ext cx="699355" cy="617935"/>
            <a:chOff x="7187798" y="5461016"/>
            <a:chExt cx="699355" cy="617935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7798" y="5818042"/>
              <a:ext cx="293827" cy="260909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7956" y="5818042"/>
              <a:ext cx="279197" cy="260909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8565" y="5461016"/>
              <a:ext cx="277978" cy="260909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7798" y="5461016"/>
              <a:ext cx="293827" cy="260909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7226303" y="5726409"/>
            <a:ext cx="699355" cy="564560"/>
            <a:chOff x="7195113" y="6343800"/>
            <a:chExt cx="699355" cy="564560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5722" y="6647451"/>
              <a:ext cx="277978" cy="260909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0641" y="6648060"/>
              <a:ext cx="293827" cy="259690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7956" y="6343800"/>
              <a:ext cx="279197" cy="259690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5113" y="6343800"/>
              <a:ext cx="279197" cy="259690"/>
            </a:xfrm>
            <a:prstGeom prst="rect">
              <a:avLst/>
            </a:prstGeom>
          </p:spPr>
        </p:pic>
      </p:grpSp>
      <p:sp>
        <p:nvSpPr>
          <p:cNvPr id="83" name="Rectangle 82"/>
          <p:cNvSpPr/>
          <p:nvPr/>
        </p:nvSpPr>
        <p:spPr>
          <a:xfrm>
            <a:off x="7192600" y="6644286"/>
            <a:ext cx="799941" cy="73279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2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136" y="4031672"/>
            <a:ext cx="2530663" cy="95942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089072" y="4042063"/>
            <a:ext cx="654628" cy="949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743700" y="932672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113</a:t>
            </a:r>
            <a:endParaRPr lang="en-US" dirty="0"/>
          </a:p>
        </p:txBody>
      </p:sp>
      <p:grpSp>
        <p:nvGrpSpPr>
          <p:cNvPr id="63" name="Group 62"/>
          <p:cNvGrpSpPr/>
          <p:nvPr/>
        </p:nvGrpSpPr>
        <p:grpSpPr>
          <a:xfrm>
            <a:off x="7279424" y="1707411"/>
            <a:ext cx="2122811" cy="1507931"/>
            <a:chOff x="7279424" y="1707411"/>
            <a:chExt cx="2122811" cy="1507931"/>
          </a:xfrm>
        </p:grpSpPr>
        <p:grpSp>
          <p:nvGrpSpPr>
            <p:cNvPr id="38" name="Group 37"/>
            <p:cNvGrpSpPr/>
            <p:nvPr/>
          </p:nvGrpSpPr>
          <p:grpSpPr>
            <a:xfrm>
              <a:off x="7279424" y="1857354"/>
              <a:ext cx="2122811" cy="365760"/>
              <a:chOff x="2157860" y="794182"/>
              <a:chExt cx="2122811" cy="365760"/>
            </a:xfrm>
          </p:grpSpPr>
          <p:sp>
            <p:nvSpPr>
              <p:cNvPr id="12" name="Oval 11"/>
              <p:cNvSpPr>
                <a:spLocks noChangeAspect="1"/>
              </p:cNvSpPr>
              <p:nvPr/>
            </p:nvSpPr>
            <p:spPr>
              <a:xfrm>
                <a:off x="2157860" y="794182"/>
                <a:ext cx="365803" cy="365760"/>
              </a:xfrm>
              <a:prstGeom prst="ellipse">
                <a:avLst/>
              </a:prstGeom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>
                <a:spLocks noChangeAspect="1"/>
              </p:cNvSpPr>
              <p:nvPr/>
            </p:nvSpPr>
            <p:spPr>
              <a:xfrm>
                <a:off x="3914868" y="794182"/>
                <a:ext cx="365803" cy="36576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" name="Straight Arrow Connector 9"/>
            <p:cNvCxnSpPr/>
            <p:nvPr/>
          </p:nvCxnSpPr>
          <p:spPr>
            <a:xfrm>
              <a:off x="7622953" y="2365176"/>
              <a:ext cx="417923" cy="516405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8570360" y="2365176"/>
              <a:ext cx="488346" cy="506014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8195340" y="2924397"/>
              <a:ext cx="290979" cy="29094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7849520" y="1707411"/>
              <a:ext cx="982619" cy="246221"/>
              <a:chOff x="2773682" y="571502"/>
              <a:chExt cx="982619" cy="246221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2773682" y="666651"/>
                <a:ext cx="982619" cy="55922"/>
                <a:chOff x="2773683" y="852055"/>
                <a:chExt cx="982619" cy="55922"/>
              </a:xfrm>
            </p:grpSpPr>
            <p:cxnSp>
              <p:nvCxnSpPr>
                <p:cNvPr id="20" name="Straight Arrow Connector 19"/>
                <p:cNvCxnSpPr/>
                <p:nvPr/>
              </p:nvCxnSpPr>
              <p:spPr>
                <a:xfrm flipV="1">
                  <a:off x="2773683" y="852055"/>
                  <a:ext cx="982619" cy="10390"/>
                </a:xfrm>
                <a:prstGeom prst="straightConnector1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Arrow Connector 27"/>
                <p:cNvCxnSpPr/>
                <p:nvPr/>
              </p:nvCxnSpPr>
              <p:spPr>
                <a:xfrm flipH="1">
                  <a:off x="2773683" y="907977"/>
                  <a:ext cx="982619" cy="0"/>
                </a:xfrm>
                <a:prstGeom prst="straightConnector1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" name="TextBox 31"/>
              <p:cNvSpPr txBox="1"/>
              <p:nvPr/>
            </p:nvSpPr>
            <p:spPr>
              <a:xfrm>
                <a:off x="3074073" y="571502"/>
                <a:ext cx="38183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113</a:t>
                </a:r>
                <a:endParaRPr lang="en-US" sz="1000" dirty="0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7849520" y="2089417"/>
              <a:ext cx="982619" cy="246221"/>
              <a:chOff x="2773682" y="943119"/>
              <a:chExt cx="982619" cy="246221"/>
            </a:xfrm>
          </p:grpSpPr>
          <p:cxnSp>
            <p:nvCxnSpPr>
              <p:cNvPr id="29" name="Straight Arrow Connector 28"/>
              <p:cNvCxnSpPr/>
              <p:nvPr/>
            </p:nvCxnSpPr>
            <p:spPr>
              <a:xfrm flipV="1">
                <a:off x="2773682" y="1061034"/>
                <a:ext cx="982619" cy="10390"/>
              </a:xfrm>
              <a:prstGeom prst="straightConnector1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/>
              <p:cNvSpPr txBox="1"/>
              <p:nvPr/>
            </p:nvSpPr>
            <p:spPr>
              <a:xfrm>
                <a:off x="3041212" y="943119"/>
                <a:ext cx="44755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2135</a:t>
                </a:r>
                <a:endParaRPr lang="en-US" sz="1000" dirty="0"/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7849520" y="1903610"/>
              <a:ext cx="982619" cy="246221"/>
              <a:chOff x="2773682" y="835062"/>
              <a:chExt cx="982619" cy="246221"/>
            </a:xfrm>
          </p:grpSpPr>
          <p:cxnSp>
            <p:nvCxnSpPr>
              <p:cNvPr id="30" name="Straight Arrow Connector 29"/>
              <p:cNvCxnSpPr/>
              <p:nvPr/>
            </p:nvCxnSpPr>
            <p:spPr>
              <a:xfrm flipH="1">
                <a:off x="2773682" y="958172"/>
                <a:ext cx="982619" cy="0"/>
              </a:xfrm>
              <a:prstGeom prst="straightConnector1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/>
              <p:cNvSpPr txBox="1"/>
              <p:nvPr/>
            </p:nvSpPr>
            <p:spPr>
              <a:xfrm>
                <a:off x="3041212" y="835062"/>
                <a:ext cx="44755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1487</a:t>
                </a:r>
                <a:endParaRPr lang="en-US" sz="1000" dirty="0"/>
              </a:p>
            </p:txBody>
          </p:sp>
        </p:grpSp>
      </p:grpSp>
      <p:grpSp>
        <p:nvGrpSpPr>
          <p:cNvPr id="42" name="Group 41"/>
          <p:cNvGrpSpPr/>
          <p:nvPr/>
        </p:nvGrpSpPr>
        <p:grpSpPr>
          <a:xfrm>
            <a:off x="2331042" y="796639"/>
            <a:ext cx="2122811" cy="1507931"/>
            <a:chOff x="2157860" y="644239"/>
            <a:chExt cx="2122811" cy="1507931"/>
          </a:xfrm>
        </p:grpSpPr>
        <p:grpSp>
          <p:nvGrpSpPr>
            <p:cNvPr id="43" name="Group 42"/>
            <p:cNvGrpSpPr/>
            <p:nvPr/>
          </p:nvGrpSpPr>
          <p:grpSpPr>
            <a:xfrm>
              <a:off x="2157860" y="794182"/>
              <a:ext cx="2122811" cy="365760"/>
              <a:chOff x="2157860" y="794182"/>
              <a:chExt cx="2122811" cy="365760"/>
            </a:xfrm>
          </p:grpSpPr>
          <p:sp>
            <p:nvSpPr>
              <p:cNvPr id="60" name="Oval 59"/>
              <p:cNvSpPr>
                <a:spLocks noChangeAspect="1"/>
              </p:cNvSpPr>
              <p:nvPr/>
            </p:nvSpPr>
            <p:spPr>
              <a:xfrm>
                <a:off x="2157860" y="794182"/>
                <a:ext cx="365803" cy="365760"/>
              </a:xfrm>
              <a:prstGeom prst="ellipse">
                <a:avLst/>
              </a:prstGeom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>
                <a:spLocks noChangeAspect="1"/>
              </p:cNvSpPr>
              <p:nvPr/>
            </p:nvSpPr>
            <p:spPr>
              <a:xfrm>
                <a:off x="3914868" y="794182"/>
                <a:ext cx="365803" cy="36576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2501389" y="1302004"/>
              <a:ext cx="1435753" cy="516405"/>
              <a:chOff x="2564722" y="1302004"/>
              <a:chExt cx="1435753" cy="516405"/>
            </a:xfrm>
          </p:grpSpPr>
          <p:cxnSp>
            <p:nvCxnSpPr>
              <p:cNvPr id="58" name="Straight Arrow Connector 57"/>
              <p:cNvCxnSpPr/>
              <p:nvPr/>
            </p:nvCxnSpPr>
            <p:spPr>
              <a:xfrm>
                <a:off x="2564722" y="1302004"/>
                <a:ext cx="417923" cy="516405"/>
              </a:xfrm>
              <a:prstGeom prst="straightConnector1">
                <a:avLst/>
              </a:prstGeom>
              <a:ln w="6350">
                <a:solidFill>
                  <a:schemeClr val="bg1">
                    <a:lumMod val="65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/>
              <p:cNvCxnSpPr/>
              <p:nvPr/>
            </p:nvCxnSpPr>
            <p:spPr>
              <a:xfrm flipH="1">
                <a:off x="3512129" y="1302004"/>
                <a:ext cx="488346" cy="506014"/>
              </a:xfrm>
              <a:prstGeom prst="straightConnector1">
                <a:avLst/>
              </a:prstGeom>
              <a:ln w="6350">
                <a:solidFill>
                  <a:schemeClr val="bg1">
                    <a:lumMod val="65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Rectangle 44"/>
            <p:cNvSpPr/>
            <p:nvPr/>
          </p:nvSpPr>
          <p:spPr>
            <a:xfrm>
              <a:off x="3073776" y="1861225"/>
              <a:ext cx="290979" cy="29094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2727956" y="644239"/>
              <a:ext cx="982619" cy="628227"/>
              <a:chOff x="2773682" y="644239"/>
              <a:chExt cx="982619" cy="628227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2773682" y="644239"/>
                <a:ext cx="982619" cy="246221"/>
                <a:chOff x="2773682" y="571502"/>
                <a:chExt cx="982619" cy="246221"/>
              </a:xfrm>
            </p:grpSpPr>
            <p:grpSp>
              <p:nvGrpSpPr>
                <p:cNvPr id="54" name="Group 53"/>
                <p:cNvGrpSpPr/>
                <p:nvPr/>
              </p:nvGrpSpPr>
              <p:grpSpPr>
                <a:xfrm>
                  <a:off x="2773682" y="666651"/>
                  <a:ext cx="982619" cy="55922"/>
                  <a:chOff x="2773683" y="852055"/>
                  <a:chExt cx="982619" cy="55922"/>
                </a:xfrm>
              </p:grpSpPr>
              <p:cxnSp>
                <p:nvCxnSpPr>
                  <p:cNvPr id="56" name="Straight Arrow Connector 55"/>
                  <p:cNvCxnSpPr/>
                  <p:nvPr/>
                </p:nvCxnSpPr>
                <p:spPr>
                  <a:xfrm flipV="1">
                    <a:off x="2773683" y="852055"/>
                    <a:ext cx="982619" cy="10390"/>
                  </a:xfrm>
                  <a:prstGeom prst="straightConnector1">
                    <a:avLst/>
                  </a:prstGeom>
                  <a:ln>
                    <a:solidFill>
                      <a:schemeClr val="bg1">
                        <a:lumMod val="65000"/>
                      </a:schemeClr>
                    </a:solidFill>
                    <a:tailEnd type="triangl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Straight Arrow Connector 56"/>
                  <p:cNvCxnSpPr/>
                  <p:nvPr/>
                </p:nvCxnSpPr>
                <p:spPr>
                  <a:xfrm flipH="1">
                    <a:off x="2773683" y="907977"/>
                    <a:ext cx="982619" cy="0"/>
                  </a:xfrm>
                  <a:prstGeom prst="straightConnector1">
                    <a:avLst/>
                  </a:prstGeom>
                  <a:ln>
                    <a:solidFill>
                      <a:schemeClr val="bg1">
                        <a:lumMod val="65000"/>
                      </a:schemeClr>
                    </a:solidFill>
                    <a:tailEnd type="triangl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5" name="TextBox 54"/>
                <p:cNvSpPr txBox="1"/>
                <p:nvPr/>
              </p:nvSpPr>
              <p:spPr>
                <a:xfrm>
                  <a:off x="3074073" y="571502"/>
                  <a:ext cx="381836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113</a:t>
                  </a:r>
                  <a:endParaRPr lang="en-US" sz="1000" dirty="0"/>
                </a:p>
              </p:txBody>
            </p:sp>
          </p:grpSp>
          <p:grpSp>
            <p:nvGrpSpPr>
              <p:cNvPr id="48" name="Group 47"/>
              <p:cNvGrpSpPr/>
              <p:nvPr/>
            </p:nvGrpSpPr>
            <p:grpSpPr>
              <a:xfrm>
                <a:off x="2773682" y="1026245"/>
                <a:ext cx="982619" cy="246221"/>
                <a:chOff x="2773682" y="943119"/>
                <a:chExt cx="982619" cy="246221"/>
              </a:xfrm>
            </p:grpSpPr>
            <p:cxnSp>
              <p:nvCxnSpPr>
                <p:cNvPr id="52" name="Straight Arrow Connector 51"/>
                <p:cNvCxnSpPr/>
                <p:nvPr/>
              </p:nvCxnSpPr>
              <p:spPr>
                <a:xfrm flipV="1">
                  <a:off x="2773682" y="1061034"/>
                  <a:ext cx="982619" cy="10390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TextBox 52"/>
                <p:cNvSpPr txBox="1"/>
                <p:nvPr/>
              </p:nvSpPr>
              <p:spPr>
                <a:xfrm>
                  <a:off x="3041212" y="943119"/>
                  <a:ext cx="447558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2135</a:t>
                  </a:r>
                  <a:endParaRPr lang="en-US" sz="1000" dirty="0"/>
                </a:p>
              </p:txBody>
            </p:sp>
          </p:grpSp>
          <p:grpSp>
            <p:nvGrpSpPr>
              <p:cNvPr id="49" name="Group 48"/>
              <p:cNvGrpSpPr/>
              <p:nvPr/>
            </p:nvGrpSpPr>
            <p:grpSpPr>
              <a:xfrm>
                <a:off x="2773682" y="840438"/>
                <a:ext cx="982619" cy="246221"/>
                <a:chOff x="2773682" y="835062"/>
                <a:chExt cx="982619" cy="246221"/>
              </a:xfrm>
            </p:grpSpPr>
            <p:cxnSp>
              <p:nvCxnSpPr>
                <p:cNvPr id="50" name="Straight Arrow Connector 49"/>
                <p:cNvCxnSpPr/>
                <p:nvPr/>
              </p:nvCxnSpPr>
              <p:spPr>
                <a:xfrm flipH="1">
                  <a:off x="2773682" y="958172"/>
                  <a:ext cx="982619" cy="0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" name="TextBox 50"/>
                <p:cNvSpPr txBox="1"/>
                <p:nvPr/>
              </p:nvSpPr>
              <p:spPr>
                <a:xfrm>
                  <a:off x="3041212" y="835062"/>
                  <a:ext cx="447558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1487</a:t>
                  </a:r>
                  <a:endParaRPr lang="en-US" sz="1000" dirty="0"/>
                </a:p>
              </p:txBody>
            </p:sp>
          </p:grpSp>
        </p:grpSp>
      </p:grpSp>
      <p:grpSp>
        <p:nvGrpSpPr>
          <p:cNvPr id="117" name="Group 116"/>
          <p:cNvGrpSpPr/>
          <p:nvPr/>
        </p:nvGrpSpPr>
        <p:grpSpPr>
          <a:xfrm>
            <a:off x="1652864" y="4686629"/>
            <a:ext cx="2141899" cy="1671816"/>
            <a:chOff x="1652864" y="4686629"/>
            <a:chExt cx="2141899" cy="1671816"/>
          </a:xfrm>
        </p:grpSpPr>
        <p:grpSp>
          <p:nvGrpSpPr>
            <p:cNvPr id="65" name="Group 64"/>
            <p:cNvGrpSpPr/>
            <p:nvPr/>
          </p:nvGrpSpPr>
          <p:grpSpPr>
            <a:xfrm>
              <a:off x="1671952" y="4961264"/>
              <a:ext cx="2122811" cy="365760"/>
              <a:chOff x="2157860" y="794182"/>
              <a:chExt cx="2122811" cy="365760"/>
            </a:xfrm>
          </p:grpSpPr>
          <p:sp>
            <p:nvSpPr>
              <p:cNvPr id="80" name="Oval 79"/>
              <p:cNvSpPr>
                <a:spLocks noChangeAspect="1"/>
              </p:cNvSpPr>
              <p:nvPr/>
            </p:nvSpPr>
            <p:spPr>
              <a:xfrm>
                <a:off x="2157860" y="794182"/>
                <a:ext cx="365803" cy="365760"/>
              </a:xfrm>
              <a:prstGeom prst="ellipse">
                <a:avLst/>
              </a:prstGeom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/>
              <p:cNvSpPr>
                <a:spLocks noChangeAspect="1"/>
              </p:cNvSpPr>
              <p:nvPr/>
            </p:nvSpPr>
            <p:spPr>
              <a:xfrm>
                <a:off x="3914868" y="794182"/>
                <a:ext cx="365803" cy="36576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/>
            <p:cNvGrpSpPr/>
            <p:nvPr/>
          </p:nvGrpSpPr>
          <p:grpSpPr>
            <a:xfrm>
              <a:off x="2015481" y="5469086"/>
              <a:ext cx="1435754" cy="516405"/>
              <a:chOff x="2015481" y="5469086"/>
              <a:chExt cx="1435754" cy="516405"/>
            </a:xfrm>
          </p:grpSpPr>
          <p:cxnSp>
            <p:nvCxnSpPr>
              <p:cNvPr id="66" name="Straight Arrow Connector 65"/>
              <p:cNvCxnSpPr/>
              <p:nvPr/>
            </p:nvCxnSpPr>
            <p:spPr>
              <a:xfrm>
                <a:off x="2015481" y="5469086"/>
                <a:ext cx="417923" cy="516405"/>
              </a:xfrm>
              <a:prstGeom prst="straightConnector1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/>
              <p:cNvCxnSpPr/>
              <p:nvPr/>
            </p:nvCxnSpPr>
            <p:spPr>
              <a:xfrm flipH="1">
                <a:off x="3008433" y="5469086"/>
                <a:ext cx="442802" cy="516405"/>
              </a:xfrm>
              <a:prstGeom prst="straightConnector1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8" name="Rectangle 67"/>
            <p:cNvSpPr/>
            <p:nvPr/>
          </p:nvSpPr>
          <p:spPr>
            <a:xfrm>
              <a:off x="2587868" y="6028307"/>
              <a:ext cx="290979" cy="29094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3" name="Group 112"/>
            <p:cNvGrpSpPr/>
            <p:nvPr/>
          </p:nvGrpSpPr>
          <p:grpSpPr>
            <a:xfrm>
              <a:off x="2242048" y="4686629"/>
              <a:ext cx="982619" cy="835652"/>
              <a:chOff x="2242048" y="4686629"/>
              <a:chExt cx="982619" cy="835652"/>
            </a:xfrm>
          </p:grpSpPr>
          <p:grpSp>
            <p:nvGrpSpPr>
              <p:cNvPr id="69" name="Group 68"/>
              <p:cNvGrpSpPr/>
              <p:nvPr/>
            </p:nvGrpSpPr>
            <p:grpSpPr>
              <a:xfrm>
                <a:off x="2242048" y="4686629"/>
                <a:ext cx="982619" cy="276999"/>
                <a:chOff x="2773682" y="446810"/>
                <a:chExt cx="982619" cy="276999"/>
              </a:xfrm>
            </p:grpSpPr>
            <p:grpSp>
              <p:nvGrpSpPr>
                <p:cNvPr id="76" name="Group 75"/>
                <p:cNvGrpSpPr/>
                <p:nvPr/>
              </p:nvGrpSpPr>
              <p:grpSpPr>
                <a:xfrm>
                  <a:off x="2773682" y="666651"/>
                  <a:ext cx="982619" cy="55922"/>
                  <a:chOff x="2773683" y="852055"/>
                  <a:chExt cx="982619" cy="55922"/>
                </a:xfrm>
              </p:grpSpPr>
              <p:cxnSp>
                <p:nvCxnSpPr>
                  <p:cNvPr id="78" name="Straight Arrow Connector 77"/>
                  <p:cNvCxnSpPr/>
                  <p:nvPr/>
                </p:nvCxnSpPr>
                <p:spPr>
                  <a:xfrm flipV="1">
                    <a:off x="2773683" y="852055"/>
                    <a:ext cx="982619" cy="10390"/>
                  </a:xfrm>
                  <a:prstGeom prst="straightConnector1">
                    <a:avLst/>
                  </a:prstGeom>
                  <a:ln w="19050">
                    <a:solidFill>
                      <a:schemeClr val="bg1">
                        <a:lumMod val="50000"/>
                      </a:schemeClr>
                    </a:solidFill>
                    <a:tailEnd type="triangl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Straight Arrow Connector 78"/>
                  <p:cNvCxnSpPr/>
                  <p:nvPr/>
                </p:nvCxnSpPr>
                <p:spPr>
                  <a:xfrm flipH="1">
                    <a:off x="2773683" y="907977"/>
                    <a:ext cx="982619" cy="0"/>
                  </a:xfrm>
                  <a:prstGeom prst="straightConnector1">
                    <a:avLst/>
                  </a:prstGeom>
                  <a:ln w="19050">
                    <a:solidFill>
                      <a:schemeClr val="bg1">
                        <a:lumMod val="50000"/>
                      </a:schemeClr>
                    </a:solidFill>
                    <a:tailEnd type="triangl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7" name="TextBox 76"/>
                <p:cNvSpPr txBox="1"/>
                <p:nvPr/>
              </p:nvSpPr>
              <p:spPr>
                <a:xfrm>
                  <a:off x="3074073" y="446810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113</a:t>
                  </a:r>
                  <a:endParaRPr lang="en-US" sz="1000" dirty="0"/>
                </a:p>
              </p:txBody>
            </p:sp>
          </p:grpSp>
          <p:grpSp>
            <p:nvGrpSpPr>
              <p:cNvPr id="70" name="Group 69"/>
              <p:cNvGrpSpPr/>
              <p:nvPr/>
            </p:nvGrpSpPr>
            <p:grpSpPr>
              <a:xfrm>
                <a:off x="2242048" y="5245282"/>
                <a:ext cx="982619" cy="276999"/>
                <a:chOff x="2773682" y="995074"/>
                <a:chExt cx="982619" cy="276999"/>
              </a:xfrm>
            </p:grpSpPr>
            <p:cxnSp>
              <p:nvCxnSpPr>
                <p:cNvPr id="74" name="Straight Arrow Connector 73"/>
                <p:cNvCxnSpPr/>
                <p:nvPr/>
              </p:nvCxnSpPr>
              <p:spPr>
                <a:xfrm flipV="1">
                  <a:off x="2773682" y="1061034"/>
                  <a:ext cx="982619" cy="10390"/>
                </a:xfrm>
                <a:prstGeom prst="straightConnector1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5" name="TextBox 74"/>
                <p:cNvSpPr txBox="1"/>
                <p:nvPr/>
              </p:nvSpPr>
              <p:spPr>
                <a:xfrm>
                  <a:off x="3041212" y="995074"/>
                  <a:ext cx="49885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2135</a:t>
                  </a:r>
                  <a:endParaRPr lang="en-US" sz="1000" dirty="0"/>
                </a:p>
              </p:txBody>
            </p:sp>
          </p:grpSp>
          <p:grpSp>
            <p:nvGrpSpPr>
              <p:cNvPr id="71" name="Group 70"/>
              <p:cNvGrpSpPr/>
              <p:nvPr/>
            </p:nvGrpSpPr>
            <p:grpSpPr>
              <a:xfrm>
                <a:off x="2242048" y="4955565"/>
                <a:ext cx="982619" cy="276999"/>
                <a:chOff x="2773682" y="783107"/>
                <a:chExt cx="982619" cy="276999"/>
              </a:xfrm>
            </p:grpSpPr>
            <p:cxnSp>
              <p:nvCxnSpPr>
                <p:cNvPr id="72" name="Straight Arrow Connector 71"/>
                <p:cNvCxnSpPr/>
                <p:nvPr/>
              </p:nvCxnSpPr>
              <p:spPr>
                <a:xfrm flipH="1">
                  <a:off x="2773682" y="1010127"/>
                  <a:ext cx="982619" cy="0"/>
                </a:xfrm>
                <a:prstGeom prst="straightConnector1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3" name="TextBox 72"/>
                <p:cNvSpPr txBox="1"/>
                <p:nvPr/>
              </p:nvSpPr>
              <p:spPr>
                <a:xfrm>
                  <a:off x="3041212" y="783107"/>
                  <a:ext cx="49885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1487</a:t>
                  </a:r>
                  <a:endParaRPr lang="en-US" sz="1000" dirty="0"/>
                </a:p>
              </p:txBody>
            </p:sp>
          </p:grpSp>
        </p:grpSp>
        <p:sp>
          <p:nvSpPr>
            <p:cNvPr id="82" name="TextBox 81"/>
            <p:cNvSpPr txBox="1"/>
            <p:nvPr/>
          </p:nvSpPr>
          <p:spPr>
            <a:xfrm>
              <a:off x="1652864" y="4941910"/>
              <a:ext cx="381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M</a:t>
              </a:r>
              <a:endParaRPr lang="en-US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447532" y="4945768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C</a:t>
              </a:r>
              <a:endParaRPr lang="en-US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584919" y="5989113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T</a:t>
              </a:r>
              <a:endParaRPr lang="en-US" dirty="0"/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3045448" y="3166022"/>
            <a:ext cx="1422643" cy="543533"/>
            <a:chOff x="3045448" y="3166022"/>
            <a:chExt cx="1422643" cy="54353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r="59504" b="85692"/>
            <a:stretch/>
          </p:blipFill>
          <p:spPr>
            <a:xfrm>
              <a:off x="3449782" y="3168074"/>
              <a:ext cx="1018309" cy="541481"/>
            </a:xfrm>
            <a:prstGeom prst="rect">
              <a:avLst/>
            </a:prstGeom>
          </p:spPr>
        </p:pic>
        <p:sp>
          <p:nvSpPr>
            <p:cNvPr id="110" name="TextBox 109"/>
            <p:cNvSpPr txBox="1"/>
            <p:nvPr/>
          </p:nvSpPr>
          <p:spPr>
            <a:xfrm>
              <a:off x="3063883" y="3166022"/>
              <a:ext cx="44916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MYC</a:t>
              </a:r>
              <a:endParaRPr lang="en-US" sz="1000" dirty="0"/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3045448" y="3422646"/>
              <a:ext cx="4892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NRF1</a:t>
              </a:r>
              <a:endParaRPr lang="en-US" sz="1000" dirty="0"/>
            </a:p>
          </p:txBody>
        </p:sp>
      </p:grpSp>
      <p:grpSp>
        <p:nvGrpSpPr>
          <p:cNvPr id="142" name="Group 141"/>
          <p:cNvGrpSpPr/>
          <p:nvPr/>
        </p:nvGrpSpPr>
        <p:grpSpPr>
          <a:xfrm>
            <a:off x="5610213" y="5658416"/>
            <a:ext cx="2273715" cy="1357988"/>
            <a:chOff x="5610213" y="5658416"/>
            <a:chExt cx="2273715" cy="1357988"/>
          </a:xfrm>
        </p:grpSpPr>
        <p:grpSp>
          <p:nvGrpSpPr>
            <p:cNvPr id="119" name="Group 118"/>
            <p:cNvGrpSpPr/>
            <p:nvPr/>
          </p:nvGrpSpPr>
          <p:grpSpPr>
            <a:xfrm>
              <a:off x="5674988" y="5658416"/>
              <a:ext cx="2122811" cy="365760"/>
              <a:chOff x="2157860" y="794182"/>
              <a:chExt cx="2122811" cy="365760"/>
            </a:xfrm>
          </p:grpSpPr>
          <p:sp>
            <p:nvSpPr>
              <p:cNvPr id="139" name="Oval 138"/>
              <p:cNvSpPr>
                <a:spLocks noChangeAspect="1"/>
              </p:cNvSpPr>
              <p:nvPr/>
            </p:nvSpPr>
            <p:spPr>
              <a:xfrm>
                <a:off x="2157860" y="794182"/>
                <a:ext cx="365803" cy="365760"/>
              </a:xfrm>
              <a:prstGeom prst="ellipse">
                <a:avLst/>
              </a:prstGeom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Oval 139"/>
              <p:cNvSpPr>
                <a:spLocks noChangeAspect="1"/>
              </p:cNvSpPr>
              <p:nvPr/>
            </p:nvSpPr>
            <p:spPr>
              <a:xfrm>
                <a:off x="3914868" y="794182"/>
                <a:ext cx="365803" cy="36576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/>
            <p:cNvGrpSpPr/>
            <p:nvPr/>
          </p:nvGrpSpPr>
          <p:grpSpPr>
            <a:xfrm>
              <a:off x="6018517" y="6166238"/>
              <a:ext cx="1435754" cy="516405"/>
              <a:chOff x="2015481" y="5469086"/>
              <a:chExt cx="1435754" cy="516405"/>
            </a:xfrm>
          </p:grpSpPr>
          <p:cxnSp>
            <p:nvCxnSpPr>
              <p:cNvPr id="137" name="Straight Arrow Connector 136"/>
              <p:cNvCxnSpPr/>
              <p:nvPr/>
            </p:nvCxnSpPr>
            <p:spPr>
              <a:xfrm>
                <a:off x="2015481" y="5469086"/>
                <a:ext cx="417923" cy="516405"/>
              </a:xfrm>
              <a:prstGeom prst="straightConnector1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Arrow Connector 137"/>
              <p:cNvCxnSpPr/>
              <p:nvPr/>
            </p:nvCxnSpPr>
            <p:spPr>
              <a:xfrm flipH="1">
                <a:off x="3008433" y="5469086"/>
                <a:ext cx="442802" cy="516405"/>
              </a:xfrm>
              <a:prstGeom prst="straightConnector1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1" name="Rectangle 120"/>
            <p:cNvSpPr/>
            <p:nvPr/>
          </p:nvSpPr>
          <p:spPr>
            <a:xfrm>
              <a:off x="6590904" y="6725459"/>
              <a:ext cx="290979" cy="29094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1" name="Straight Arrow Connector 130"/>
            <p:cNvCxnSpPr/>
            <p:nvPr/>
          </p:nvCxnSpPr>
          <p:spPr>
            <a:xfrm flipV="1">
              <a:off x="6245083" y="5810787"/>
              <a:ext cx="982619" cy="10390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TextBox 122"/>
            <p:cNvSpPr txBox="1"/>
            <p:nvPr/>
          </p:nvSpPr>
          <p:spPr>
            <a:xfrm>
              <a:off x="5610213" y="5701408"/>
              <a:ext cx="4751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1" dirty="0" smtClean="0"/>
                <a:t>MYC</a:t>
              </a:r>
              <a:endParaRPr lang="en-US" b="1" dirty="0"/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7367440" y="5705266"/>
              <a:ext cx="5164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1" dirty="0" smtClean="0"/>
                <a:t>NRF1</a:t>
              </a:r>
              <a:endParaRPr lang="en-US" b="1" dirty="0"/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6598346" y="6727829"/>
              <a:ext cx="2600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1" dirty="0" smtClean="0"/>
                <a:t>T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218454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19003</TotalTime>
  <Words>262</Words>
  <Application>Microsoft Macintosh PowerPoint</Application>
  <PresentationFormat>Custom</PresentationFormat>
  <Paragraphs>222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Calibri</vt:lpstr>
      <vt:lpstr>Calibri Light</vt:lpstr>
      <vt:lpstr>等线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jingzhang.wti.bupt@gmail.com</dc:creator>
  <cp:lastModifiedBy>jingzhang.wti.bupt@gmail.com</cp:lastModifiedBy>
  <cp:revision>152</cp:revision>
  <dcterms:created xsi:type="dcterms:W3CDTF">2017-03-01T16:35:11Z</dcterms:created>
  <dcterms:modified xsi:type="dcterms:W3CDTF">2017-03-15T18:58:51Z</dcterms:modified>
</cp:coreProperties>
</file>