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2" r:id="rId4"/>
    <p:sldId id="261" r:id="rId5"/>
    <p:sldId id="256" r:id="rId6"/>
    <p:sldId id="259" r:id="rId7"/>
    <p:sldId id="260" r:id="rId8"/>
    <p:sldId id="264" r:id="rId9"/>
    <p:sldId id="263" r:id="rId10"/>
    <p:sldId id="265" r:id="rId11"/>
    <p:sldId id="266" r:id="rId12"/>
    <p:sldId id="267" r:id="rId13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7F7F7F"/>
    <a:srgbClr val="7A81FF"/>
    <a:srgbClr val="9437FF"/>
    <a:srgbClr val="BF9000"/>
    <a:srgbClr val="548235"/>
    <a:srgbClr val="FFE699"/>
    <a:srgbClr val="FBE5D6"/>
    <a:srgbClr val="009051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3"/>
    <p:restoredTop sz="94619"/>
  </p:normalViewPr>
  <p:slideViewPr>
    <p:cSldViewPr snapToGrid="0" snapToObjects="1">
      <p:cViewPr varScale="1">
        <p:scale>
          <a:sx n="123" d="100"/>
          <a:sy n="123" d="100"/>
        </p:scale>
        <p:origin x="1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7.tif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0.emf"/><Relationship Id="rId16" Type="http://schemas.openxmlformats.org/officeDocument/2006/relationships/image" Target="../media/image41.emf"/><Relationship Id="rId17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.tiff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136" y="4031672"/>
            <a:ext cx="2530663" cy="9594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9072" y="4042063"/>
            <a:ext cx="654628" cy="94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3700" y="932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279424" y="1707411"/>
            <a:ext cx="2122811" cy="1507931"/>
            <a:chOff x="7279424" y="1707411"/>
            <a:chExt cx="2122811" cy="1507931"/>
          </a:xfrm>
        </p:grpSpPr>
        <p:grpSp>
          <p:nvGrpSpPr>
            <p:cNvPr id="38" name="Group 37"/>
            <p:cNvGrpSpPr/>
            <p:nvPr/>
          </p:nvGrpSpPr>
          <p:grpSpPr>
            <a:xfrm>
              <a:off x="7279424" y="1857354"/>
              <a:ext cx="2122811" cy="365760"/>
              <a:chOff x="2157860" y="794182"/>
              <a:chExt cx="2122811" cy="365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7622953" y="236517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70360" y="2365176"/>
              <a:ext cx="488346" cy="5060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5340" y="292439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9520" y="1707411"/>
              <a:ext cx="982619" cy="246221"/>
              <a:chOff x="2773682" y="571502"/>
              <a:chExt cx="982619" cy="24622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73682" y="666651"/>
                <a:ext cx="982619" cy="55922"/>
                <a:chOff x="2773683" y="852055"/>
                <a:chExt cx="982619" cy="55922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773683" y="852055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2773683" y="90797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3074073" y="57150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113</a:t>
                </a:r>
                <a:endParaRPr lang="en-US" sz="10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9520" y="2089417"/>
              <a:ext cx="982619" cy="246221"/>
              <a:chOff x="2773682" y="943119"/>
              <a:chExt cx="982619" cy="246221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773682" y="1061034"/>
                <a:ext cx="982619" cy="1039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041212" y="943119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2135</a:t>
                </a:r>
                <a:endParaRPr lang="en-US" sz="10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849520" y="1903610"/>
              <a:ext cx="982619" cy="246221"/>
              <a:chOff x="2773682" y="835062"/>
              <a:chExt cx="982619" cy="246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2773682" y="958172"/>
                <a:ext cx="982619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41212" y="8350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1487</a:t>
                </a:r>
                <a:endParaRPr lang="en-US" sz="1000" dirty="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31042" y="796639"/>
            <a:ext cx="2122811" cy="1507931"/>
            <a:chOff x="2157860" y="644239"/>
            <a:chExt cx="2122811" cy="1507931"/>
          </a:xfrm>
        </p:grpSpPr>
        <p:grpSp>
          <p:nvGrpSpPr>
            <p:cNvPr id="43" name="Group 42"/>
            <p:cNvGrpSpPr/>
            <p:nvPr/>
          </p:nvGrpSpPr>
          <p:grpSpPr>
            <a:xfrm>
              <a:off x="2157860" y="794182"/>
              <a:ext cx="2122811" cy="365760"/>
              <a:chOff x="2157860" y="794182"/>
              <a:chExt cx="2122811" cy="36576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501389" y="1302004"/>
              <a:ext cx="1435753" cy="516405"/>
              <a:chOff x="2564722" y="1302004"/>
              <a:chExt cx="1435753" cy="516405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2564722" y="1302004"/>
                <a:ext cx="417923" cy="516405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512129" y="1302004"/>
                <a:ext cx="488346" cy="506014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073776" y="1861225"/>
              <a:ext cx="290979" cy="2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727956" y="644239"/>
              <a:ext cx="982619" cy="628227"/>
              <a:chOff x="2773682" y="644239"/>
              <a:chExt cx="982619" cy="6282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773682" y="644239"/>
                <a:ext cx="982619" cy="246221"/>
                <a:chOff x="2773682" y="571502"/>
                <a:chExt cx="982619" cy="24622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074073" y="571502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773682" y="1026245"/>
                <a:ext cx="982619" cy="246221"/>
                <a:chOff x="2773682" y="943119"/>
                <a:chExt cx="982619" cy="24622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041212" y="943119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773682" y="840438"/>
                <a:ext cx="982619" cy="246221"/>
                <a:chOff x="2773682" y="835062"/>
                <a:chExt cx="982619" cy="246221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773682" y="958172"/>
                  <a:ext cx="982619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041212" y="835062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1487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117" name="Group 116"/>
          <p:cNvGrpSpPr/>
          <p:nvPr/>
        </p:nvGrpSpPr>
        <p:grpSpPr>
          <a:xfrm>
            <a:off x="1652864" y="4686629"/>
            <a:ext cx="2141899" cy="1671816"/>
            <a:chOff x="1652864" y="4686629"/>
            <a:chExt cx="2141899" cy="1671816"/>
          </a:xfrm>
        </p:grpSpPr>
        <p:grpSp>
          <p:nvGrpSpPr>
            <p:cNvPr id="65" name="Group 64"/>
            <p:cNvGrpSpPr/>
            <p:nvPr/>
          </p:nvGrpSpPr>
          <p:grpSpPr>
            <a:xfrm>
              <a:off x="1671952" y="4961264"/>
              <a:ext cx="2122811" cy="365760"/>
              <a:chOff x="2157860" y="794182"/>
              <a:chExt cx="2122811" cy="365760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015481" y="5469086"/>
              <a:ext cx="1435754" cy="516405"/>
              <a:chOff x="2015481" y="5469086"/>
              <a:chExt cx="1435754" cy="51640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2587868" y="602830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2242048" y="4686629"/>
              <a:ext cx="982619" cy="835652"/>
              <a:chOff x="2242048" y="4686629"/>
              <a:chExt cx="982619" cy="83565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42048" y="4686629"/>
                <a:ext cx="982619" cy="276999"/>
                <a:chOff x="2773682" y="446810"/>
                <a:chExt cx="982619" cy="27699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074073" y="446810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242048" y="5245282"/>
                <a:ext cx="982619" cy="276999"/>
                <a:chOff x="2773682" y="995074"/>
                <a:chExt cx="982619" cy="276999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3041212" y="995074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242048" y="4955565"/>
                <a:ext cx="982619" cy="276999"/>
                <a:chOff x="2773682" y="783107"/>
                <a:chExt cx="982619" cy="276999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H="1">
                  <a:off x="2773682" y="101012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041212" y="783107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1487</a:t>
                  </a:r>
                  <a:endParaRPr lang="en-US" sz="1000" dirty="0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652864" y="494191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532" y="4945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4919" y="598911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045448" y="3166022"/>
            <a:ext cx="1422643" cy="543533"/>
            <a:chOff x="3045448" y="3166022"/>
            <a:chExt cx="1422643" cy="543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624727" y="5658416"/>
            <a:ext cx="2259201" cy="1357988"/>
            <a:chOff x="5624727" y="5658416"/>
            <a:chExt cx="2259201" cy="1357988"/>
          </a:xfrm>
        </p:grpSpPr>
        <p:grpSp>
          <p:nvGrpSpPr>
            <p:cNvPr id="119" name="Group 118"/>
            <p:cNvGrpSpPr/>
            <p:nvPr/>
          </p:nvGrpSpPr>
          <p:grpSpPr>
            <a:xfrm>
              <a:off x="5674988" y="5658416"/>
              <a:ext cx="2122811" cy="365760"/>
              <a:chOff x="2157860" y="794182"/>
              <a:chExt cx="2122811" cy="365760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018517" y="6166238"/>
              <a:ext cx="1435754" cy="516405"/>
              <a:chOff x="2015481" y="5469086"/>
              <a:chExt cx="1435754" cy="516405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ctangle 120"/>
            <p:cNvSpPr/>
            <p:nvPr/>
          </p:nvSpPr>
          <p:spPr>
            <a:xfrm>
              <a:off x="6590904" y="6725459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6245083" y="5810787"/>
              <a:ext cx="982619" cy="1039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24727" y="5701408"/>
              <a:ext cx="475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MYC</a:t>
              </a:r>
              <a:endParaRPr lang="en-US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7440" y="570526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NRF1</a:t>
              </a:r>
              <a:endParaRPr lang="en-US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98346" y="6727829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5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559222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4474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326401" y="6712259"/>
            <a:ext cx="1422643" cy="543533"/>
            <a:chOff x="3045448" y="3166022"/>
            <a:chExt cx="1422643" cy="54353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5567313" y="5054425"/>
            <a:ext cx="1509987" cy="60779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124" y="2820158"/>
            <a:ext cx="2019833" cy="269311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27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4843313" y="5449553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4850239" y="5851337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lg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554511" y="5008160"/>
            <a:ext cx="1295244" cy="660090"/>
            <a:chOff x="5558533" y="5008160"/>
            <a:chExt cx="1295244" cy="660090"/>
          </a:xfrm>
        </p:grpSpPr>
        <p:sp>
          <p:nvSpPr>
            <p:cNvPr id="130" name="TextBox 129"/>
            <p:cNvSpPr txBox="1"/>
            <p:nvPr/>
          </p:nvSpPr>
          <p:spPr>
            <a:xfrm>
              <a:off x="5673894" y="5008160"/>
              <a:ext cx="1064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Coherent FFLs</a:t>
              </a:r>
              <a:endParaRPr lang="en-US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5558533" y="5220194"/>
              <a:ext cx="1295244" cy="448056"/>
              <a:chOff x="5558533" y="5220194"/>
              <a:chExt cx="1295244" cy="44805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533" y="5220194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376" y="5220194"/>
                <a:ext cx="462686" cy="448056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440759"/>
                <a:ext cx="247650" cy="15240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/>
          <p:cNvGrpSpPr/>
          <p:nvPr/>
        </p:nvGrpSpPr>
        <p:grpSpPr>
          <a:xfrm>
            <a:off x="5562284" y="5757843"/>
            <a:ext cx="1279699" cy="638496"/>
            <a:chOff x="5550490" y="5757843"/>
            <a:chExt cx="1279699" cy="638496"/>
          </a:xfrm>
        </p:grpSpPr>
        <p:sp>
          <p:nvSpPr>
            <p:cNvPr id="134" name="TextBox 133"/>
            <p:cNvSpPr txBox="1"/>
            <p:nvPr/>
          </p:nvSpPr>
          <p:spPr>
            <a:xfrm>
              <a:off x="5607391" y="6119340"/>
              <a:ext cx="1165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Incoherent FFLs</a:t>
              </a:r>
              <a:endParaRPr lang="en-US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5550490" y="5757843"/>
              <a:ext cx="1279699" cy="448056"/>
              <a:chOff x="5574078" y="5757843"/>
              <a:chExt cx="1279699" cy="448056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17" y="5757843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078" y="5757843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963923"/>
                <a:ext cx="247650" cy="15240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/>
          <p:cNvSpPr/>
          <p:nvPr/>
        </p:nvSpPr>
        <p:spPr>
          <a:xfrm>
            <a:off x="5567313" y="5785669"/>
            <a:ext cx="1509987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69" y="6141149"/>
            <a:ext cx="1860631" cy="1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403357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306189" y="3283492"/>
            <a:ext cx="7639920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93692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63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62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667006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04972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931543" y="671225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359144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6661339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003883"/>
            <a:ext cx="1328491" cy="15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68" t="23950"/>
          <a:stretch/>
        </p:blipFill>
        <p:spPr>
          <a:xfrm>
            <a:off x="3077028" y="849085"/>
            <a:ext cx="2801258" cy="22222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76" y="709764"/>
            <a:ext cx="2104571" cy="2222288"/>
            <a:chOff x="4869543" y="3214914"/>
            <a:chExt cx="2104571" cy="22222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5799" t="24035" r="27929" b="-85"/>
            <a:stretch/>
          </p:blipFill>
          <p:spPr>
            <a:xfrm>
              <a:off x="4869543" y="3214914"/>
              <a:ext cx="1734457" cy="22222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90126" t="23950"/>
            <a:stretch/>
          </p:blipFill>
          <p:spPr>
            <a:xfrm>
              <a:off x="6604000" y="3214914"/>
              <a:ext cx="370114" cy="222228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519367" y="548426"/>
            <a:ext cx="2453390" cy="1977361"/>
            <a:chOff x="7156501" y="1317683"/>
            <a:chExt cx="2453390" cy="1977361"/>
          </a:xfrm>
        </p:grpSpPr>
        <p:grpSp>
          <p:nvGrpSpPr>
            <p:cNvPr id="22" name="Group 21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9322" y="3223770"/>
            <a:ext cx="1760403" cy="4832589"/>
            <a:chOff x="579322" y="3223770"/>
            <a:chExt cx="1760403" cy="48325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sp>
        <p:nvSpPr>
          <p:cNvPr id="93" name="Triangle 92"/>
          <p:cNvSpPr>
            <a:spLocks noChangeAspect="1"/>
          </p:cNvSpPr>
          <p:nvPr/>
        </p:nvSpPr>
        <p:spPr>
          <a:xfrm>
            <a:off x="3209455" y="3539433"/>
            <a:ext cx="63042" cy="53490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riangle 93"/>
          <p:cNvSpPr>
            <a:spLocks noChangeAspect="1"/>
          </p:cNvSpPr>
          <p:nvPr/>
        </p:nvSpPr>
        <p:spPr>
          <a:xfrm>
            <a:off x="3437517" y="3539433"/>
            <a:ext cx="63042" cy="53490"/>
          </a:xfrm>
          <a:prstGeom prst="triangl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334260" y="3701052"/>
            <a:ext cx="47759" cy="554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3401601" y="3614855"/>
            <a:ext cx="80361" cy="1252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635934" y="3539433"/>
            <a:ext cx="360295" cy="239734"/>
            <a:chOff x="10218759" y="3034513"/>
            <a:chExt cx="360295" cy="272518"/>
          </a:xfrm>
        </p:grpSpPr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10218759" y="3034513"/>
              <a:ext cx="360295" cy="272518"/>
              <a:chOff x="1687606" y="826994"/>
              <a:chExt cx="791135" cy="598394"/>
            </a:xfrm>
          </p:grpSpPr>
          <p:sp>
            <p:nvSpPr>
              <p:cNvPr id="88" name="Triangle 8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riangle 8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Arrow Connector 86"/>
            <p:cNvCxnSpPr/>
            <p:nvPr/>
          </p:nvCxnSpPr>
          <p:spPr>
            <a:xfrm>
              <a:off x="10294543" y="3079620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049112" y="3539433"/>
            <a:ext cx="360295" cy="239734"/>
            <a:chOff x="10645908" y="3055181"/>
            <a:chExt cx="360295" cy="272518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10645908" y="3055181"/>
              <a:ext cx="360295" cy="272518"/>
              <a:chOff x="1687606" y="826994"/>
              <a:chExt cx="791135" cy="598394"/>
            </a:xfrm>
          </p:grpSpPr>
          <p:sp>
            <p:nvSpPr>
              <p:cNvPr id="81" name="Triangle 80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riangle 81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Arrow Connector 79"/>
            <p:cNvCxnSpPr/>
            <p:nvPr/>
          </p:nvCxnSpPr>
          <p:spPr>
            <a:xfrm flipH="1">
              <a:off x="10721693" y="3098049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454198" y="3539433"/>
            <a:ext cx="360295" cy="239734"/>
            <a:chOff x="11047993" y="3047089"/>
            <a:chExt cx="360295" cy="272518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11047993" y="3047089"/>
              <a:ext cx="360295" cy="272518"/>
              <a:chOff x="1687606" y="826994"/>
              <a:chExt cx="791135" cy="598394"/>
            </a:xfrm>
          </p:grpSpPr>
          <p:sp>
            <p:nvSpPr>
              <p:cNvPr id="74" name="Triangle 73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riangle 74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/>
            <p:cNvCxnSpPr/>
            <p:nvPr/>
          </p:nvCxnSpPr>
          <p:spPr>
            <a:xfrm flipH="1">
              <a:off x="11116908" y="3073455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1124558" y="3101094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Oval 107"/>
          <p:cNvSpPr>
            <a:spLocks noChangeAspect="1"/>
          </p:cNvSpPr>
          <p:nvPr/>
        </p:nvSpPr>
        <p:spPr>
          <a:xfrm>
            <a:off x="3486660" y="4096897"/>
            <a:ext cx="47759" cy="554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/>
          <p:cNvGrpSpPr/>
          <p:nvPr/>
        </p:nvGrpSpPr>
        <p:grpSpPr>
          <a:xfrm>
            <a:off x="5649858" y="3171776"/>
            <a:ext cx="1237844" cy="919991"/>
            <a:chOff x="7682005" y="4423559"/>
            <a:chExt cx="1237844" cy="919991"/>
          </a:xfrm>
        </p:grpSpPr>
        <p:grpSp>
          <p:nvGrpSpPr>
            <p:cNvPr id="111" name="Group 110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7296764" y="3183207"/>
            <a:ext cx="1237844" cy="919991"/>
            <a:chOff x="7682005" y="4423559"/>
            <a:chExt cx="1237844" cy="919991"/>
          </a:xfrm>
        </p:grpSpPr>
        <p:grpSp>
          <p:nvGrpSpPr>
            <p:cNvPr id="131" name="Group 130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Oval 131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Arrow Connector 139"/>
          <p:cNvCxnSpPr/>
          <p:nvPr/>
        </p:nvCxnSpPr>
        <p:spPr>
          <a:xfrm>
            <a:off x="7684948" y="3328679"/>
            <a:ext cx="452278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5639626" y="4459154"/>
            <a:ext cx="1237844" cy="919991"/>
            <a:chOff x="7682005" y="4423559"/>
            <a:chExt cx="1237844" cy="919991"/>
          </a:xfrm>
        </p:grpSpPr>
        <p:grpSp>
          <p:nvGrpSpPr>
            <p:cNvPr id="142" name="Group 141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3" name="Oval 142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7345403" y="4472060"/>
            <a:ext cx="1237844" cy="919991"/>
            <a:chOff x="7682005" y="4423559"/>
            <a:chExt cx="1237844" cy="919991"/>
          </a:xfrm>
        </p:grpSpPr>
        <p:grpSp>
          <p:nvGrpSpPr>
            <p:cNvPr id="150" name="Group 149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Oval 150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Arrow Connector 155"/>
          <p:cNvCxnSpPr/>
          <p:nvPr/>
        </p:nvCxnSpPr>
        <p:spPr>
          <a:xfrm>
            <a:off x="7733587" y="4661074"/>
            <a:ext cx="452278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6023764" y="4617532"/>
            <a:ext cx="4384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H="1">
            <a:off x="7698786" y="4537704"/>
            <a:ext cx="4384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4815166" y="5458265"/>
            <a:ext cx="1504372" cy="213360"/>
            <a:chOff x="5819100" y="3802740"/>
            <a:chExt cx="1504372" cy="213360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72" y="6362049"/>
            <a:ext cx="251155" cy="191414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22" y="6357172"/>
            <a:ext cx="251155" cy="19629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0" y="6359610"/>
            <a:ext cx="251155" cy="193853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09" y="6340103"/>
            <a:ext cx="251155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466723"/>
            <a:ext cx="1245291" cy="1292563"/>
            <a:chOff x="7289317" y="2810635"/>
            <a:chExt cx="1245291" cy="1292563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81063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08287"/>
            <a:ext cx="1307586" cy="1293471"/>
            <a:chOff x="7289317" y="2852199"/>
            <a:chExt cx="1307586" cy="1293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8521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0278" y="3566031"/>
            <a:ext cx="1307586" cy="1259610"/>
            <a:chOff x="1450278" y="3566031"/>
            <a:chExt cx="1307586" cy="1259610"/>
          </a:xfrm>
        </p:grpSpPr>
        <p:grpSp>
          <p:nvGrpSpPr>
            <p:cNvPr id="113" name="Group 112"/>
            <p:cNvGrpSpPr/>
            <p:nvPr/>
          </p:nvGrpSpPr>
          <p:grpSpPr>
            <a:xfrm>
              <a:off x="1457725" y="3938603"/>
              <a:ext cx="1237844" cy="629046"/>
              <a:chOff x="7682005" y="4423559"/>
              <a:chExt cx="1237844" cy="6290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Arrow Connector 11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845909" y="4084075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1900332" y="356603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450278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68014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90178" y="461782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119" y="3566031"/>
            <a:ext cx="1245291" cy="1241320"/>
            <a:chOff x="3035119" y="3566031"/>
            <a:chExt cx="1245291" cy="1241320"/>
          </a:xfrm>
        </p:grpSpPr>
        <p:grpSp>
          <p:nvGrpSpPr>
            <p:cNvPr id="124" name="Group 123"/>
            <p:cNvGrpSpPr/>
            <p:nvPr/>
          </p:nvGrpSpPr>
          <p:grpSpPr>
            <a:xfrm>
              <a:off x="3035119" y="3566031"/>
              <a:ext cx="1245291" cy="1220734"/>
              <a:chOff x="7289317" y="2810635"/>
              <a:chExt cx="1245291" cy="1220734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6" name="Straight Arrow Connector 125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3571295" y="459953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1426" y="4670544"/>
            <a:ext cx="1245291" cy="1259610"/>
            <a:chOff x="1481426" y="4670544"/>
            <a:chExt cx="1245291" cy="1259610"/>
          </a:xfrm>
        </p:grpSpPr>
        <p:grpSp>
          <p:nvGrpSpPr>
            <p:cNvPr id="136" name="Group 135"/>
            <p:cNvGrpSpPr/>
            <p:nvPr/>
          </p:nvGrpSpPr>
          <p:grpSpPr>
            <a:xfrm>
              <a:off x="1481426" y="4670544"/>
              <a:ext cx="1245291" cy="1220734"/>
              <a:chOff x="7289317" y="2810635"/>
              <a:chExt cx="1245291" cy="1220734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1997625" y="572233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035119" y="4670544"/>
            <a:ext cx="1245291" cy="1220734"/>
            <a:chOff x="7289317" y="2810635"/>
            <a:chExt cx="1245291" cy="1220734"/>
          </a:xfrm>
        </p:grpSpPr>
        <p:grpSp>
          <p:nvGrpSpPr>
            <p:cNvPr id="149" name="Group 148"/>
            <p:cNvGrpSpPr/>
            <p:nvPr/>
          </p:nvGrpSpPr>
          <p:grpSpPr>
            <a:xfrm>
              <a:off x="7296764" y="3183207"/>
              <a:ext cx="1237844" cy="629046"/>
              <a:chOff x="7682005" y="4423559"/>
              <a:chExt cx="1237844" cy="6290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5" name="Straight Arrow Connector 15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Straight Arrow Connector 14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7739371" y="2810635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89317" y="344659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7053" y="344659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3578742" y="5704046"/>
            <a:ext cx="202930" cy="2078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75103" y="3508407"/>
            <a:ext cx="1307586" cy="1259610"/>
            <a:chOff x="5375103" y="3508407"/>
            <a:chExt cx="1307586" cy="125961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5103" y="3508407"/>
              <a:ext cx="1307586" cy="1220734"/>
              <a:chOff x="7289317" y="2810635"/>
              <a:chExt cx="1307586" cy="1220734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204" name="Group 20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0" name="Straight Arrow Connector 19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5915003" y="456019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9944" y="3508407"/>
            <a:ext cx="1245291" cy="1241320"/>
            <a:chOff x="6959944" y="3508407"/>
            <a:chExt cx="1245291" cy="12413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6959944" y="3508407"/>
              <a:ext cx="1245291" cy="1220734"/>
              <a:chOff x="7289317" y="2810635"/>
              <a:chExt cx="1245291" cy="122073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94" name="Group 19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5" name="Straight Arrow Connector 19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Arrow Connector 18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TextBox 19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4" name="Rectangle 163"/>
            <p:cNvSpPr/>
            <p:nvPr/>
          </p:nvSpPr>
          <p:spPr>
            <a:xfrm>
              <a:off x="7496120" y="454190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6251" y="4612920"/>
            <a:ext cx="1245291" cy="1259610"/>
            <a:chOff x="5406251" y="4612920"/>
            <a:chExt cx="1245291" cy="1259610"/>
          </a:xfrm>
        </p:grpSpPr>
        <p:grpSp>
          <p:nvGrpSpPr>
            <p:cNvPr id="165" name="Group 164"/>
            <p:cNvGrpSpPr/>
            <p:nvPr/>
          </p:nvGrpSpPr>
          <p:grpSpPr>
            <a:xfrm>
              <a:off x="5406251" y="4612920"/>
              <a:ext cx="1245291" cy="1220734"/>
              <a:chOff x="7289317" y="2810635"/>
              <a:chExt cx="1245291" cy="122073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Straight Arrow Connector 17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6" name="Rectangle 165"/>
            <p:cNvSpPr/>
            <p:nvPr/>
          </p:nvSpPr>
          <p:spPr>
            <a:xfrm>
              <a:off x="5922450" y="566471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9944" y="4612920"/>
            <a:ext cx="1307586" cy="1241320"/>
            <a:chOff x="6959944" y="4612920"/>
            <a:chExt cx="1307586" cy="124132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967391" y="4985492"/>
              <a:ext cx="1237844" cy="629046"/>
              <a:chOff x="7682005" y="4423559"/>
              <a:chExt cx="1237844" cy="62904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Arrow Connector 17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0" name="Straight Arrow Connector 169"/>
            <p:cNvCxnSpPr/>
            <p:nvPr/>
          </p:nvCxnSpPr>
          <p:spPr>
            <a:xfrm>
              <a:off x="7355575" y="5130964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7409998" y="46129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59944" y="524887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77680" y="52488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03567" y="564642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18660</TotalTime>
  <Words>254</Words>
  <Application>Microsoft Macintosh PowerPoint</Application>
  <PresentationFormat>Custom</PresentationFormat>
  <Paragraphs>212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135</cp:revision>
  <dcterms:created xsi:type="dcterms:W3CDTF">2017-03-01T16:35:11Z</dcterms:created>
  <dcterms:modified xsi:type="dcterms:W3CDTF">2017-03-14T15:40:37Z</dcterms:modified>
</cp:coreProperties>
</file>