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62" r:id="rId4"/>
    <p:sldId id="261" r:id="rId5"/>
    <p:sldId id="256" r:id="rId6"/>
    <p:sldId id="259" r:id="rId7"/>
    <p:sldId id="260" r:id="rId8"/>
    <p:sldId id="264" r:id="rId9"/>
    <p:sldId id="263" r:id="rId10"/>
  </p:sldIdLst>
  <p:sldSz cx="10972800" cy="8229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7F7F7F"/>
    <a:srgbClr val="7A81FF"/>
    <a:srgbClr val="9437FF"/>
    <a:srgbClr val="BF9000"/>
    <a:srgbClr val="548235"/>
    <a:srgbClr val="FFE699"/>
    <a:srgbClr val="FBE5D6"/>
    <a:srgbClr val="009051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40"/>
    <p:restoredTop sz="94619"/>
  </p:normalViewPr>
  <p:slideViewPr>
    <p:cSldViewPr snapToGrid="0" snapToObjects="1">
      <p:cViewPr varScale="1">
        <p:scale>
          <a:sx n="140" d="100"/>
          <a:sy n="140" d="100"/>
        </p:scale>
        <p:origin x="208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.tiff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emf"/><Relationship Id="rId20" Type="http://schemas.openxmlformats.org/officeDocument/2006/relationships/image" Target="../media/image2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10.tif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802740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93596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83521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68579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68" t="23950"/>
          <a:stretch/>
        </p:blipFill>
        <p:spPr>
          <a:xfrm>
            <a:off x="3077028" y="849085"/>
            <a:ext cx="2801258" cy="22222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76" y="709764"/>
            <a:ext cx="2104571" cy="2222288"/>
            <a:chOff x="4869543" y="3214914"/>
            <a:chExt cx="2104571" cy="22222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5799" t="24035" r="27929" b="-85"/>
            <a:stretch/>
          </p:blipFill>
          <p:spPr>
            <a:xfrm>
              <a:off x="4869543" y="3214914"/>
              <a:ext cx="1734457" cy="22222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90126" t="23950"/>
            <a:stretch/>
          </p:blipFill>
          <p:spPr>
            <a:xfrm>
              <a:off x="6604000" y="3214914"/>
              <a:ext cx="370114" cy="222228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519367" y="548426"/>
            <a:ext cx="2453390" cy="1977361"/>
            <a:chOff x="7156501" y="1317683"/>
            <a:chExt cx="2453390" cy="1977361"/>
          </a:xfrm>
        </p:grpSpPr>
        <p:grpSp>
          <p:nvGrpSpPr>
            <p:cNvPr id="22" name="Group 21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9322" y="3223770"/>
            <a:ext cx="1760403" cy="4832589"/>
            <a:chOff x="579322" y="3223770"/>
            <a:chExt cx="1760403" cy="48325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sp>
        <p:nvSpPr>
          <p:cNvPr id="93" name="Triangle 92"/>
          <p:cNvSpPr>
            <a:spLocks noChangeAspect="1"/>
          </p:cNvSpPr>
          <p:nvPr/>
        </p:nvSpPr>
        <p:spPr>
          <a:xfrm>
            <a:off x="3209455" y="3539433"/>
            <a:ext cx="63042" cy="53490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riangle 93"/>
          <p:cNvSpPr>
            <a:spLocks noChangeAspect="1"/>
          </p:cNvSpPr>
          <p:nvPr/>
        </p:nvSpPr>
        <p:spPr>
          <a:xfrm>
            <a:off x="3437517" y="3539433"/>
            <a:ext cx="63042" cy="53490"/>
          </a:xfrm>
          <a:prstGeom prst="triangl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334260" y="3701052"/>
            <a:ext cx="47759" cy="554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3401601" y="3614855"/>
            <a:ext cx="80361" cy="1252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635934" y="3539433"/>
            <a:ext cx="360295" cy="239734"/>
            <a:chOff x="10218759" y="3034513"/>
            <a:chExt cx="360295" cy="272518"/>
          </a:xfrm>
        </p:grpSpPr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10218759" y="3034513"/>
              <a:ext cx="360295" cy="272518"/>
              <a:chOff x="1687606" y="826994"/>
              <a:chExt cx="791135" cy="598394"/>
            </a:xfrm>
          </p:grpSpPr>
          <p:sp>
            <p:nvSpPr>
              <p:cNvPr id="88" name="Triangle 8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riangle 8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Arrow Connector 86"/>
            <p:cNvCxnSpPr/>
            <p:nvPr/>
          </p:nvCxnSpPr>
          <p:spPr>
            <a:xfrm>
              <a:off x="10294543" y="3079620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049112" y="3539433"/>
            <a:ext cx="360295" cy="239734"/>
            <a:chOff x="10645908" y="3055181"/>
            <a:chExt cx="360295" cy="272518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10645908" y="3055181"/>
              <a:ext cx="360295" cy="272518"/>
              <a:chOff x="1687606" y="826994"/>
              <a:chExt cx="791135" cy="598394"/>
            </a:xfrm>
          </p:grpSpPr>
          <p:sp>
            <p:nvSpPr>
              <p:cNvPr id="81" name="Triangle 80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riangle 81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Arrow Connector 79"/>
            <p:cNvCxnSpPr/>
            <p:nvPr/>
          </p:nvCxnSpPr>
          <p:spPr>
            <a:xfrm flipH="1">
              <a:off x="10721693" y="3098049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454198" y="3539433"/>
            <a:ext cx="360295" cy="239734"/>
            <a:chOff x="11047993" y="3047089"/>
            <a:chExt cx="360295" cy="272518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11047993" y="3047089"/>
              <a:ext cx="360295" cy="272518"/>
              <a:chOff x="1687606" y="826994"/>
              <a:chExt cx="791135" cy="598394"/>
            </a:xfrm>
          </p:grpSpPr>
          <p:sp>
            <p:nvSpPr>
              <p:cNvPr id="74" name="Triangle 73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riangle 74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/>
            <p:cNvCxnSpPr/>
            <p:nvPr/>
          </p:nvCxnSpPr>
          <p:spPr>
            <a:xfrm flipH="1">
              <a:off x="11116908" y="3073455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1124558" y="3101094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Oval 107"/>
          <p:cNvSpPr>
            <a:spLocks noChangeAspect="1"/>
          </p:cNvSpPr>
          <p:nvPr/>
        </p:nvSpPr>
        <p:spPr>
          <a:xfrm>
            <a:off x="3486660" y="4096897"/>
            <a:ext cx="47759" cy="554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/>
          <p:cNvGrpSpPr/>
          <p:nvPr/>
        </p:nvGrpSpPr>
        <p:grpSpPr>
          <a:xfrm>
            <a:off x="5649858" y="3171776"/>
            <a:ext cx="1237844" cy="919991"/>
            <a:chOff x="7682005" y="4423559"/>
            <a:chExt cx="1237844" cy="919991"/>
          </a:xfrm>
        </p:grpSpPr>
        <p:grpSp>
          <p:nvGrpSpPr>
            <p:cNvPr id="111" name="Group 110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7296764" y="3183207"/>
            <a:ext cx="1237844" cy="919991"/>
            <a:chOff x="7682005" y="4423559"/>
            <a:chExt cx="1237844" cy="919991"/>
          </a:xfrm>
        </p:grpSpPr>
        <p:grpSp>
          <p:nvGrpSpPr>
            <p:cNvPr id="131" name="Group 130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Oval 131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Arrow Connector 139"/>
          <p:cNvCxnSpPr/>
          <p:nvPr/>
        </p:nvCxnSpPr>
        <p:spPr>
          <a:xfrm>
            <a:off x="7684948" y="3328679"/>
            <a:ext cx="452278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5639626" y="4459154"/>
            <a:ext cx="1237844" cy="919991"/>
            <a:chOff x="7682005" y="4423559"/>
            <a:chExt cx="1237844" cy="919991"/>
          </a:xfrm>
        </p:grpSpPr>
        <p:grpSp>
          <p:nvGrpSpPr>
            <p:cNvPr id="142" name="Group 141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3" name="Oval 142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7345403" y="4472060"/>
            <a:ext cx="1237844" cy="919991"/>
            <a:chOff x="7682005" y="4423559"/>
            <a:chExt cx="1237844" cy="919991"/>
          </a:xfrm>
        </p:grpSpPr>
        <p:grpSp>
          <p:nvGrpSpPr>
            <p:cNvPr id="150" name="Group 149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Oval 150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Arrow Connector 155"/>
          <p:cNvCxnSpPr/>
          <p:nvPr/>
        </p:nvCxnSpPr>
        <p:spPr>
          <a:xfrm>
            <a:off x="7733587" y="4661074"/>
            <a:ext cx="452278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6023764" y="4617532"/>
            <a:ext cx="4384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H="1">
            <a:off x="7698786" y="4537704"/>
            <a:ext cx="4384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4815166" y="5458265"/>
            <a:ext cx="1504372" cy="213360"/>
            <a:chOff x="5819100" y="3802740"/>
            <a:chExt cx="1504372" cy="213360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72" y="6362049"/>
            <a:ext cx="251155" cy="191414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22" y="6357172"/>
            <a:ext cx="251155" cy="19629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0" y="6359610"/>
            <a:ext cx="251155" cy="193853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09" y="6340103"/>
            <a:ext cx="251155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75101" y="560242"/>
            <a:ext cx="1245291" cy="1199044"/>
            <a:chOff x="7289317" y="2904154"/>
            <a:chExt cx="1245291" cy="1199044"/>
          </a:xfrm>
        </p:grpSpPr>
        <p:grpSp>
          <p:nvGrpSpPr>
            <p:cNvPr id="16" name="Group 15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98117" y="560242"/>
            <a:ext cx="1256290" cy="1199044"/>
            <a:chOff x="7289317" y="2904154"/>
            <a:chExt cx="1256290" cy="1199044"/>
          </a:xfrm>
        </p:grpSpPr>
        <p:grpSp>
          <p:nvGrpSpPr>
            <p:cNvPr id="29" name="Group 2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099660" y="560242"/>
            <a:ext cx="1245291" cy="1199044"/>
            <a:chOff x="7289317" y="2904154"/>
            <a:chExt cx="1245291" cy="1199044"/>
          </a:xfrm>
        </p:grpSpPr>
        <p:grpSp>
          <p:nvGrpSpPr>
            <p:cNvPr id="41" name="Group 4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24219" y="617461"/>
            <a:ext cx="1256290" cy="1199044"/>
            <a:chOff x="7289317" y="2904154"/>
            <a:chExt cx="1256290" cy="1199044"/>
          </a:xfrm>
        </p:grpSpPr>
        <p:grpSp>
          <p:nvGrpSpPr>
            <p:cNvPr id="53" name="Group 52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89557" y="2045279"/>
            <a:ext cx="1245291" cy="1199044"/>
            <a:chOff x="7289317" y="2904154"/>
            <a:chExt cx="1245291" cy="1199044"/>
          </a:xfrm>
        </p:grpSpPr>
        <p:grpSp>
          <p:nvGrpSpPr>
            <p:cNvPr id="65" name="Group 64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Oval 70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512573" y="2045279"/>
            <a:ext cx="1256290" cy="1199044"/>
            <a:chOff x="7289317" y="2904154"/>
            <a:chExt cx="1256290" cy="1199044"/>
          </a:xfrm>
        </p:grpSpPr>
        <p:grpSp>
          <p:nvGrpSpPr>
            <p:cNvPr id="77" name="Group 76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86" name="Oval 85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Arrow Connector 77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739371" y="290415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114116" y="2045279"/>
            <a:ext cx="1256290" cy="1199044"/>
            <a:chOff x="7289317" y="2904154"/>
            <a:chExt cx="1256290" cy="1199044"/>
          </a:xfrm>
        </p:grpSpPr>
        <p:grpSp>
          <p:nvGrpSpPr>
            <p:cNvPr id="89" name="Group 88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98" name="Oval 97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Oval 94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Arrow Connector 89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289317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07053" y="35608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938675" y="2102498"/>
            <a:ext cx="1245291" cy="1199044"/>
            <a:chOff x="7289317" y="2904154"/>
            <a:chExt cx="1245291" cy="1199044"/>
          </a:xfrm>
        </p:grpSpPr>
        <p:grpSp>
          <p:nvGrpSpPr>
            <p:cNvPr id="101" name="Group 100"/>
            <p:cNvGrpSpPr/>
            <p:nvPr/>
          </p:nvGrpSpPr>
          <p:grpSpPr>
            <a:xfrm>
              <a:off x="7296764" y="3183207"/>
              <a:ext cx="1237844" cy="919991"/>
              <a:chOff x="7682005" y="4423559"/>
              <a:chExt cx="1237844" cy="919991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7682005" y="4423559"/>
                <a:ext cx="1237844" cy="290945"/>
                <a:chOff x="7682005" y="4423559"/>
                <a:chExt cx="1237844" cy="290945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7682005" y="4423559"/>
                  <a:ext cx="290979" cy="290945"/>
                </a:xfrm>
                <a:prstGeom prst="ellipse">
                  <a:avLst/>
                </a:prstGeom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8628870" y="4423559"/>
                  <a:ext cx="290979" cy="290945"/>
                </a:xfrm>
                <a:prstGeom prst="ellipse">
                  <a:avLst/>
                </a:prstGeom>
                <a:noFill/>
                <a:ln w="381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Oval 106"/>
              <p:cNvSpPr/>
              <p:nvPr/>
            </p:nvSpPr>
            <p:spPr>
              <a:xfrm>
                <a:off x="8161376" y="5052605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>
                <a:off x="7932804" y="4737368"/>
                <a:ext cx="228572" cy="315237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H="1">
                <a:off x="8452355" y="4740042"/>
                <a:ext cx="225521" cy="312563"/>
              </a:xfrm>
              <a:prstGeom prst="straightConnector1">
                <a:avLst/>
              </a:prstGeom>
              <a:ln w="31750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7684948" y="3328679"/>
              <a:ext cx="452278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7739371" y="2904154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89317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07053" y="3560895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6156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176864" y="5650946"/>
            <a:ext cx="799941" cy="732792"/>
          </a:xfrm>
          <a:prstGeom prst="rect">
            <a:avLst/>
          </a:prstGeom>
          <a:solidFill>
            <a:srgbClr val="FFC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710667" y="178792"/>
            <a:ext cx="4893738" cy="3127875"/>
            <a:chOff x="5685122" y="352962"/>
            <a:chExt cx="4893738" cy="31278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16200000">
              <a:off x="6890915" y="-834546"/>
              <a:ext cx="2500437" cy="4875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16200000">
              <a:off x="7780870" y="714109"/>
              <a:ext cx="670980" cy="48624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934" t="86436" r="27373" b="6073"/>
          <a:stretch/>
        </p:blipFill>
        <p:spPr>
          <a:xfrm rot="16200000">
            <a:off x="4160284" y="1153717"/>
            <a:ext cx="2571917" cy="4591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8208" y="14739"/>
            <a:ext cx="4883542" cy="3200232"/>
            <a:chOff x="708832" y="14739"/>
            <a:chExt cx="4883542" cy="3200232"/>
          </a:xfrm>
        </p:grpSpPr>
        <p:grpSp>
          <p:nvGrpSpPr>
            <p:cNvPr id="3" name="Group 2"/>
            <p:cNvGrpSpPr/>
            <p:nvPr/>
          </p:nvGrpSpPr>
          <p:grpSpPr>
            <a:xfrm>
              <a:off x="708832" y="17391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70853" y="14739"/>
              <a:ext cx="4766801" cy="21544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TF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7354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46" y="5726409"/>
            <a:ext cx="2081266" cy="192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7744" y="3568619"/>
            <a:ext cx="2093187" cy="384034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08663" y="5786334"/>
            <a:ext cx="1952231" cy="1628569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91071"/>
              </p:ext>
            </p:extLst>
          </p:nvPr>
        </p:nvGraphicFramePr>
        <p:xfrm>
          <a:off x="5902383" y="3569791"/>
          <a:ext cx="893526" cy="119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08004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7" name="Rectangular Callout 66"/>
          <p:cNvSpPr/>
          <p:nvPr/>
        </p:nvSpPr>
        <p:spPr>
          <a:xfrm rot="10800000">
            <a:off x="401396" y="3283492"/>
            <a:ext cx="7700579" cy="4296884"/>
          </a:xfrm>
          <a:prstGeom prst="wedgeRectCallout">
            <a:avLst>
              <a:gd name="adj1" fmla="val 49102"/>
              <a:gd name="adj2" fmla="val 5543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180500" y="3469968"/>
            <a:ext cx="2248769" cy="4031630"/>
            <a:chOff x="579322" y="4862622"/>
            <a:chExt cx="1760403" cy="317196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219327" y="3283488"/>
            <a:ext cx="2275292" cy="4296887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46478" y="7501598"/>
            <a:ext cx="28360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28999" y="7498081"/>
            <a:ext cx="3509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5603273" y="3929345"/>
            <a:ext cx="251155" cy="824590"/>
            <a:chOff x="2661807" y="3996872"/>
            <a:chExt cx="251155" cy="82459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625171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4320775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807" y="3996872"/>
              <a:ext cx="251155" cy="21336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1" y="3282555"/>
            <a:ext cx="3141480" cy="2338305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156"/>
              </p:ext>
            </p:extLst>
          </p:nvPr>
        </p:nvGraphicFramePr>
        <p:xfrm>
          <a:off x="6937704" y="3364563"/>
          <a:ext cx="9652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838"/>
                <a:gridCol w="315362"/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MAX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493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MXI1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208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NRF1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201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BHLHE40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195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ATF1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900" u="none" strike="noStrike" dirty="0">
                          <a:effectLst/>
                        </a:rPr>
                        <a:t>151</a:t>
                      </a:r>
                      <a:endParaRPr lang="uk-U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MAZ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129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MNT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122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</a:rPr>
                        <a:t>ZNF143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u="none" strike="noStrike" dirty="0">
                          <a:effectLst/>
                        </a:rPr>
                        <a:t>120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...</a:t>
                      </a:r>
                      <a:endParaRPr lang="is-I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226303" y="6673090"/>
            <a:ext cx="699355" cy="617935"/>
            <a:chOff x="7187798" y="5461016"/>
            <a:chExt cx="699355" cy="61793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818042"/>
              <a:ext cx="293827" cy="26090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5818042"/>
              <a:ext cx="279197" cy="26090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565" y="5461016"/>
              <a:ext cx="277978" cy="26090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98" y="5461016"/>
              <a:ext cx="293827" cy="26090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226303" y="5726409"/>
            <a:ext cx="699355" cy="564560"/>
            <a:chOff x="7195113" y="6343800"/>
            <a:chExt cx="699355" cy="5645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2" y="6647451"/>
              <a:ext cx="277978" cy="26090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641" y="6648060"/>
              <a:ext cx="293827" cy="25969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956" y="6343800"/>
              <a:ext cx="279197" cy="25969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113" y="6343800"/>
              <a:ext cx="279197" cy="259690"/>
            </a:xfrm>
            <a:prstGeom prst="rect">
              <a:avLst/>
            </a:prstGeom>
          </p:spPr>
        </p:pic>
      </p:grpSp>
      <p:sp>
        <p:nvSpPr>
          <p:cNvPr id="83" name="Rectangle 82"/>
          <p:cNvSpPr/>
          <p:nvPr/>
        </p:nvSpPr>
        <p:spPr>
          <a:xfrm>
            <a:off x="7192600" y="6644286"/>
            <a:ext cx="799941" cy="73279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8762</TotalTime>
  <Words>183</Words>
  <Application>Microsoft Macintosh PowerPoint</Application>
  <PresentationFormat>Custom</PresentationFormat>
  <Paragraphs>145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96</cp:revision>
  <dcterms:created xsi:type="dcterms:W3CDTF">2017-03-01T16:35:11Z</dcterms:created>
  <dcterms:modified xsi:type="dcterms:W3CDTF">2017-03-07T18:37:53Z</dcterms:modified>
</cp:coreProperties>
</file>