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9"/>
    <p:restoredTop sz="50000"/>
  </p:normalViewPr>
  <p:slideViewPr>
    <p:cSldViewPr snapToGrid="0" snapToObjects="1">
      <p:cViewPr varScale="1">
        <p:scale>
          <a:sx n="46" d="100"/>
          <a:sy n="46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3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2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CB27-A53E-0241-AC13-FD0A72ADC58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9F8A-38E4-1D41-82B2-67C7122C4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" t="5022" r="57277" b="47770"/>
          <a:stretch/>
        </p:blipFill>
        <p:spPr>
          <a:xfrm>
            <a:off x="161443" y="1652336"/>
            <a:ext cx="5865269" cy="30800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" t="57252" r="57277"/>
          <a:stretch/>
        </p:blipFill>
        <p:spPr>
          <a:xfrm>
            <a:off x="6026713" y="1652335"/>
            <a:ext cx="6165288" cy="29236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2512" y="187631"/>
            <a:ext cx="11118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charset="0"/>
                <a:ea typeface="Arial" charset="0"/>
                <a:cs typeface="Arial" charset="0"/>
              </a:rPr>
              <a:t>Signature composition of low and medium impact passengers</a:t>
            </a:r>
            <a:endParaRPr lang="en-US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17DF-96D6-2946-9A7D-1674DB2E89D8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2512" y="1229545"/>
            <a:ext cx="3931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Medium impact passenger SNVs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2575" y="1229545"/>
            <a:ext cx="3931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Low impact passenger SNVs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2017-03-07T01:41:05Z</dcterms:created>
  <dcterms:modified xsi:type="dcterms:W3CDTF">2017-03-07T01:41:17Z</dcterms:modified>
</cp:coreProperties>
</file>