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2" r:id="rId4"/>
    <p:sldId id="263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5"/>
    <p:restoredTop sz="58917"/>
  </p:normalViewPr>
  <p:slideViewPr>
    <p:cSldViewPr snapToGrid="0" snapToObjects="1">
      <p:cViewPr varScale="1">
        <p:scale>
          <a:sx n="56" d="100"/>
          <a:sy n="56" d="100"/>
        </p:scale>
        <p:origin x="1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7F0EA-135F-0642-97C8-49C4B8481913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CD4E9-625A-C54D-8754-3B75B291E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6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61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68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A642-9F91-6341-8335-A4344DE528CB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298-3C50-FC48-8356-5220FC0F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8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A642-9F91-6341-8335-A4344DE528CB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298-3C50-FC48-8356-5220FC0F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8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A642-9F91-6341-8335-A4344DE528CB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298-3C50-FC48-8356-5220FC0F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975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A642-9F91-6341-8335-A4344DE528CB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298-3C50-FC48-8356-5220FC0F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4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A642-9F91-6341-8335-A4344DE528CB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298-3C50-FC48-8356-5220FC0F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9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A642-9F91-6341-8335-A4344DE528CB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298-3C50-FC48-8356-5220FC0F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6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A642-9F91-6341-8335-A4344DE528CB}" type="datetimeFigureOut">
              <a:rPr lang="en-US" smtClean="0"/>
              <a:t>3/1/17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298-3C50-FC48-8356-5220FC0F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4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A642-9F91-6341-8335-A4344DE528CB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298-3C50-FC48-8356-5220FC0F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A642-9F91-6341-8335-A4344DE528CB}" type="datetimeFigureOut">
              <a:rPr lang="en-US" smtClean="0"/>
              <a:t>3/1/17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298-3C50-FC48-8356-5220FC0F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9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A642-9F91-6341-8335-A4344DE528CB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298-3C50-FC48-8356-5220FC0F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7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A642-9F91-6341-8335-A4344DE528CB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298-3C50-FC48-8356-5220FC0F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A642-9F91-6341-8335-A4344DE528CB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6298-3C50-FC48-8356-5220FC0F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"/>
            <a:ext cx="6212406" cy="6743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" r="3535" b="1840"/>
          <a:stretch/>
        </p:blipFill>
        <p:spPr>
          <a:xfrm>
            <a:off x="4427500" y="237533"/>
            <a:ext cx="3807681" cy="29371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01185" y="6492875"/>
            <a:ext cx="2743200" cy="365125"/>
          </a:xfrm>
        </p:spPr>
        <p:txBody>
          <a:bodyPr/>
          <a:lstStyle/>
          <a:p>
            <a:fld id="{A51D17DF-96D6-2946-9A7D-1674DB2E89D8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" r="3872"/>
          <a:stretch/>
        </p:blipFill>
        <p:spPr>
          <a:xfrm>
            <a:off x="0" y="146106"/>
            <a:ext cx="4129841" cy="3229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" b="62497"/>
          <a:stretch/>
        </p:blipFill>
        <p:spPr>
          <a:xfrm>
            <a:off x="0" y="3606521"/>
            <a:ext cx="6578095" cy="3114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5" t="16665" r="10326" b="19092"/>
          <a:stretch/>
        </p:blipFill>
        <p:spPr>
          <a:xfrm>
            <a:off x="9109364" y="441820"/>
            <a:ext cx="2244436" cy="24442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71724" y="2928476"/>
            <a:ext cx="1020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breaking</a:t>
            </a: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92675" y="2928475"/>
            <a:ext cx="14499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Non-breaking</a:t>
            </a: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7923112" y="1540851"/>
            <a:ext cx="1795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Gene expression</a:t>
            </a: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3" r="4211" b="3001"/>
          <a:stretch/>
        </p:blipFill>
        <p:spPr>
          <a:xfrm>
            <a:off x="6850198" y="4015747"/>
            <a:ext cx="4901973" cy="284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4909" y="2493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48945" y="720436"/>
            <a:ext cx="554182" cy="4433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9920" r="1914" b="3351"/>
          <a:stretch/>
        </p:blipFill>
        <p:spPr>
          <a:xfrm>
            <a:off x="-11115" y="70789"/>
            <a:ext cx="6288506" cy="3201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t="12754" r="12759" b="24145"/>
          <a:stretch/>
        </p:blipFill>
        <p:spPr>
          <a:xfrm>
            <a:off x="6548152" y="365842"/>
            <a:ext cx="5085347" cy="2233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t="14455" r="12600"/>
          <a:stretch/>
        </p:blipFill>
        <p:spPr>
          <a:xfrm>
            <a:off x="6548152" y="2863150"/>
            <a:ext cx="5085347" cy="30214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9" b="2409"/>
          <a:stretch/>
        </p:blipFill>
        <p:spPr>
          <a:xfrm>
            <a:off x="659145" y="3483429"/>
            <a:ext cx="4320332" cy="33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 descr="Figure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702" y="1"/>
            <a:ext cx="9780593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5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88" y="1186183"/>
            <a:ext cx="7104312" cy="3643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775701" y="2484568"/>
            <a:ext cx="2181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Subclonality ratio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 descr="C:\Users\Ulysses\Documents\R\survival\Lymph-CLL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52" y="826351"/>
            <a:ext cx="4026570" cy="2390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Ulysses\Documents\R\survival\Kidney-RCC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52" y="3466812"/>
            <a:ext cx="4026570" cy="2484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7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8822</TotalTime>
  <Words>9</Words>
  <Application>Microsoft Macintosh PowerPoint</Application>
  <PresentationFormat>Widescreen</PresentationFormat>
  <Paragraphs>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</cp:revision>
  <dcterms:created xsi:type="dcterms:W3CDTF">2017-02-26T19:08:06Z</dcterms:created>
  <dcterms:modified xsi:type="dcterms:W3CDTF">2017-03-07T02:47:13Z</dcterms:modified>
</cp:coreProperties>
</file>