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essential_genes_boxplot.png" id="56" name="Shape 56"/>
          <p:cNvPicPr preferRelativeResize="0"/>
          <p:nvPr/>
        </p:nvPicPr>
        <p:blipFill rotWithShape="1">
          <a:blip r:embed="rId3">
            <a:alphaModFix/>
          </a:blip>
          <a:srcRect b="0" l="0" r="15959" t="19788"/>
          <a:stretch/>
        </p:blipFill>
        <p:spPr>
          <a:xfrm>
            <a:off x="2833674" y="225549"/>
            <a:ext cx="3476650" cy="4692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Random dataset LoF mutations (Sanger):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Shifted locally (N*10^2 BP?) means that a mutation in a gene, is likely reflected as a ‘random’ mutation in that same gene.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Shifted w/in trinucleotide context, means LoF mutation is likely reflected as a random LoF mutation (premature stop codon).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e.g. TAG --&gt; TAG (perhaps in different reading frame).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Moreover, because driver mutations removed, random set may show increased LoF mutations in driver genes (e.g. synonymous/missense → LoF) compared with de-drivered somatic PCAWG…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x-square-pan-cancer-gene-barplot.png"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5767" y="0"/>
            <a:ext cx="7412461" cy="51434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