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2111-DC09-304D-ACE1-4267DB9F6752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0D74-4465-394E-8F31-1AC0AC6F8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6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2111-DC09-304D-ACE1-4267DB9F6752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0D74-4465-394E-8F31-1AC0AC6F8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4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2111-DC09-304D-ACE1-4267DB9F6752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0D74-4465-394E-8F31-1AC0AC6F8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8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2111-DC09-304D-ACE1-4267DB9F6752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0D74-4465-394E-8F31-1AC0AC6F8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0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2111-DC09-304D-ACE1-4267DB9F6752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0D74-4465-394E-8F31-1AC0AC6F8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4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2111-DC09-304D-ACE1-4267DB9F6752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0D74-4465-394E-8F31-1AC0AC6F8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2111-DC09-304D-ACE1-4267DB9F6752}" type="datetimeFigureOut">
              <a:rPr lang="en-US" smtClean="0"/>
              <a:t>3/6/17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0D74-4465-394E-8F31-1AC0AC6F8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0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2111-DC09-304D-ACE1-4267DB9F6752}" type="datetimeFigureOut">
              <a:rPr lang="en-US" smtClean="0"/>
              <a:t>3/6/17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0D74-4465-394E-8F31-1AC0AC6F8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0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2111-DC09-304D-ACE1-4267DB9F6752}" type="datetimeFigureOut">
              <a:rPr lang="en-US" smtClean="0"/>
              <a:t>3/6/17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0D74-4465-394E-8F31-1AC0AC6F8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1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2111-DC09-304D-ACE1-4267DB9F6752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0D74-4465-394E-8F31-1AC0AC6F8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2111-DC09-304D-ACE1-4267DB9F6752}" type="datetimeFigureOut">
              <a:rPr lang="en-US" smtClean="0"/>
              <a:t>3/6/17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F0D74-4465-394E-8F31-1AC0AC6F8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5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62111-DC09-304D-ACE1-4267DB9F6752}" type="datetimeFigureOut">
              <a:rPr lang="en-US" smtClean="0"/>
              <a:t>3/6/17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F0D74-4465-394E-8F31-1AC0AC6F8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3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th_raw_count_20_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93019"/>
            <a:ext cx="8576733" cy="67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7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t_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6033"/>
            <a:ext cx="76073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03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Yale 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Shantao</dc:creator>
  <cp:lastModifiedBy>Shantao</cp:lastModifiedBy>
  <cp:revision>2</cp:revision>
  <dcterms:created xsi:type="dcterms:W3CDTF">2017-03-07T01:44:30Z</dcterms:created>
  <dcterms:modified xsi:type="dcterms:W3CDTF">2017-03-07T01:47:31Z</dcterms:modified>
</cp:coreProperties>
</file>