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91" r:id="rId2"/>
    <p:sldId id="505" r:id="rId3"/>
    <p:sldId id="504" r:id="rId4"/>
    <p:sldId id="502" r:id="rId5"/>
    <p:sldId id="506" r:id="rId6"/>
    <p:sldId id="50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40"/>
    <p:restoredTop sz="94551"/>
  </p:normalViewPr>
  <p:slideViewPr>
    <p:cSldViewPr snapToGrid="0" snapToObjects="1">
      <p:cViewPr varScale="1">
        <p:scale>
          <a:sx n="80" d="100"/>
          <a:sy n="80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6C57-A8AB-4C46-9627-180C526FB041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B6E38-1723-A149-B9AA-4C72AC559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6E38-1723-A149-B9AA-4C72AC5599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32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6E38-1723-A149-B9AA-4C72AC5599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85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6E38-1723-A149-B9AA-4C72AC5599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45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6E38-1723-A149-B9AA-4C72AC5599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6E38-1723-A149-B9AA-4C72AC5599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2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5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1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1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5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0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5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2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9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6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5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64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F539D-2894-A04F-9426-B823E9FE303E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EB56B-60A7-6045-AE89-796A92A40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3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Pseudogenes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59582" y="271845"/>
            <a:ext cx="11225784" cy="7848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elvetica Light" charset="0"/>
                <a:ea typeface="Helvetica Light" charset="0"/>
                <a:cs typeface="Helvetica Light" charset="0"/>
              </a:rPr>
              <a:t>Gene expression and chromatin landscape of mouse embryos</a:t>
            </a:r>
            <a:endParaRPr 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7481" y="1903917"/>
            <a:ext cx="49073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RNA-</a:t>
            </a:r>
            <a:r>
              <a:rPr lang="en-US" dirty="0" err="1" smtClean="0">
                <a:latin typeface="Helvetica" charset="0"/>
                <a:ea typeface="Helvetica" charset="0"/>
                <a:cs typeface="Helvetica" charset="0"/>
              </a:rPr>
              <a:t>seq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 and ATAC-</a:t>
            </a:r>
            <a:r>
              <a:rPr lang="en-US" dirty="0" err="1" smtClean="0">
                <a:latin typeface="Helvetica" charset="0"/>
                <a:ea typeface="Helvetica" charset="0"/>
                <a:cs typeface="Helvetica" charset="0"/>
              </a:rPr>
              <a:t>seq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 experiments 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at different timepoints during embryogenesis.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Are parent genes differentially expressed relative to nonparents during the timepoints?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Does expression at different timepoints correlate with the number of pseudogenes?</a:t>
            </a:r>
          </a:p>
          <a:p>
            <a:pPr marL="285750" indent="-285750">
              <a:buFont typeface="Arial" charset="0"/>
              <a:buChar char="•"/>
            </a:pPr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099471" y="1903917"/>
            <a:ext cx="7022257" cy="2588620"/>
            <a:chOff x="-1891046" y="1628062"/>
            <a:chExt cx="12350499" cy="4552774"/>
          </a:xfrm>
        </p:grpSpPr>
        <p:grpSp>
          <p:nvGrpSpPr>
            <p:cNvPr id="11" name="Group 10"/>
            <p:cNvGrpSpPr/>
            <p:nvPr/>
          </p:nvGrpSpPr>
          <p:grpSpPr>
            <a:xfrm>
              <a:off x="-1891046" y="1628062"/>
              <a:ext cx="12268200" cy="4552774"/>
              <a:chOff x="1573982" y="2783094"/>
              <a:chExt cx="12268200" cy="455277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1573982" y="2783094"/>
                <a:ext cx="12268200" cy="4552774"/>
                <a:chOff x="-2933700" y="1430126"/>
                <a:chExt cx="12268200" cy="4552774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2933700" y="1430126"/>
                  <a:ext cx="12192000" cy="4552774"/>
                </a:xfrm>
                <a:prstGeom prst="rect">
                  <a:avLst/>
                </a:prstGeom>
              </p:spPr>
            </p:pic>
            <p:sp>
              <p:nvSpPr>
                <p:cNvPr id="6" name="Rectangle 5"/>
                <p:cNvSpPr/>
                <p:nvPr/>
              </p:nvSpPr>
              <p:spPr>
                <a:xfrm>
                  <a:off x="8712200" y="1430126"/>
                  <a:ext cx="622300" cy="395467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" name="Rectangle 8"/>
              <p:cNvSpPr/>
              <p:nvPr/>
            </p:nvSpPr>
            <p:spPr>
              <a:xfrm>
                <a:off x="1652337" y="2791326"/>
                <a:ext cx="652931" cy="5133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153" y="4042067"/>
              <a:ext cx="2019300" cy="5484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585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41" y="97968"/>
            <a:ext cx="7165559" cy="6661607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4282" y="360745"/>
            <a:ext cx="11189518" cy="784832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Helvetica Light" charset="0"/>
                <a:ea typeface="Helvetica Light" charset="0"/>
                <a:cs typeface="Helvetica Light" charset="0"/>
              </a:rPr>
              <a:t>Expression of parent </a:t>
            </a:r>
            <a:br>
              <a:rPr lang="en-US" sz="3600" dirty="0" smtClean="0">
                <a:latin typeface="Helvetica Light" charset="0"/>
                <a:ea typeface="Helvetica Light" charset="0"/>
                <a:cs typeface="Helvetica Light" charset="0"/>
              </a:rPr>
            </a:br>
            <a:r>
              <a:rPr lang="en-US" sz="3600" dirty="0" smtClean="0">
                <a:latin typeface="Helvetica Light" charset="0"/>
                <a:ea typeface="Helvetica Light" charset="0"/>
                <a:cs typeface="Helvetica Light" charset="0"/>
              </a:rPr>
              <a:t>and nonparent genes</a:t>
            </a:r>
            <a:endParaRPr lang="en-US" sz="3600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7482" y="1903917"/>
            <a:ext cx="38755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Expression 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at different timepoints during embryogenesis.</a:t>
            </a: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Average expression at all timepoints shows parent genes are more highly expressed.</a:t>
            </a: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3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154" y="123435"/>
            <a:ext cx="7538565" cy="659804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59582" y="271845"/>
            <a:ext cx="11225784" cy="7848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elvetica Light" charset="0"/>
                <a:ea typeface="Helvetica Light" charset="0"/>
                <a:cs typeface="Helvetica Light" charset="0"/>
              </a:rPr>
              <a:t>Expression vs. </a:t>
            </a:r>
            <a:br>
              <a:rPr lang="en-US" dirty="0" smtClean="0">
                <a:latin typeface="Helvetica Light" charset="0"/>
                <a:ea typeface="Helvetica Light" charset="0"/>
                <a:cs typeface="Helvetica Light" charset="0"/>
              </a:rPr>
            </a:br>
            <a:r>
              <a:rPr lang="en-US" dirty="0" smtClean="0">
                <a:latin typeface="Helvetica Light" charset="0"/>
                <a:ea typeface="Helvetica Light" charset="0"/>
                <a:cs typeface="Helvetica Light" charset="0"/>
              </a:rPr>
              <a:t>Pseudogenes</a:t>
            </a:r>
            <a:endParaRPr 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7482" y="1903917"/>
            <a:ext cx="38755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Expression 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at different timepoints during embryogenesis.</a:t>
            </a: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 stronger relationship between the a parent genes expression and its number of pseudogenes is observed for later timepoints.</a:t>
            </a:r>
          </a:p>
          <a:p>
            <a:pPr marL="285750" indent="-285750">
              <a:buFont typeface="Arial" charset="0"/>
              <a:buChar char="•"/>
            </a:pPr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Need to look at just processed pseudogenes.</a:t>
            </a:r>
          </a:p>
          <a:p>
            <a:pPr marL="285750" indent="-285750">
              <a:buFont typeface="Arial" charset="0"/>
              <a:buChar char="•"/>
            </a:pPr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23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59582" y="271845"/>
            <a:ext cx="11225784" cy="7848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elvetica Light" charset="0"/>
                <a:ea typeface="Helvetica Light" charset="0"/>
                <a:cs typeface="Helvetica Light" charset="0"/>
              </a:rPr>
              <a:t>Gene expression and chromatin landscape of mouse embryos</a:t>
            </a:r>
            <a:endParaRPr 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7481" y="1903917"/>
            <a:ext cx="49455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ATAC- </a:t>
            </a:r>
            <a:r>
              <a:rPr lang="en-US" dirty="0" err="1" smtClean="0">
                <a:latin typeface="Helvetica" charset="0"/>
                <a:ea typeface="Helvetica" charset="0"/>
                <a:cs typeface="Helvetica" charset="0"/>
              </a:rPr>
              <a:t>seq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 peaks showed preferential enrichment for repeats at the 2-cell stage with several subfamilies of short interspersed nuclear elements (SINEs) (B1, B2, and B4) and endogenous retroviral elements (ERVL) most enriched. </a:t>
            </a:r>
          </a:p>
          <a:p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2-cell stage embryos contain the highest fraction of transcripts from repeats among all stages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Data suggest that the accessible chromatin landscape in early embryos is extensively shaped by transposable elements. </a:t>
            </a:r>
          </a:p>
          <a:p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73" y="2051287"/>
            <a:ext cx="6572293" cy="279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3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59582" y="271845"/>
            <a:ext cx="11225784" cy="7848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elvetica Light" charset="0"/>
                <a:ea typeface="Helvetica Light" charset="0"/>
                <a:cs typeface="Helvetica Light" charset="0"/>
              </a:rPr>
              <a:t>Gene expression and chromatin landscape of mouse embryos</a:t>
            </a:r>
            <a:endParaRPr 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B56B-60A7-6045-AE89-796A92A40ACE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7481" y="1903917"/>
            <a:ext cx="49073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RNA-</a:t>
            </a:r>
            <a:r>
              <a:rPr lang="en-US" dirty="0" err="1" smtClean="0">
                <a:latin typeface="Helvetica" charset="0"/>
                <a:ea typeface="Helvetica" charset="0"/>
                <a:cs typeface="Helvetica" charset="0"/>
              </a:rPr>
              <a:t>seq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 and ATAC-</a:t>
            </a:r>
            <a:r>
              <a:rPr lang="en-US" dirty="0" err="1" smtClean="0">
                <a:latin typeface="Helvetica" charset="0"/>
                <a:ea typeface="Helvetica" charset="0"/>
                <a:cs typeface="Helvetica" charset="0"/>
              </a:rPr>
              <a:t>seq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 experiments 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at different timepoints during embryogenesis.</a:t>
            </a:r>
          </a:p>
          <a:p>
            <a:pPr marL="285750" indent="-285750">
              <a:buFont typeface="Arial" charset="0"/>
              <a:buChar char="•"/>
            </a:pPr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Does the chromatin state at during embryogenesis drive pseudogene localization?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@ early 2 cell stage the open chromatin near MERVL is large in size (up to 117 kb; median length, 40 kb) and is specifically present at the 3′ down- stream of active 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MERVLs.</a:t>
            </a:r>
          </a:p>
          <a:p>
            <a:pPr marL="742950" lvl="1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Examined early 2-cell embryos in which minor ZGA is most evident but preceding major ZGA 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753" y="1689154"/>
            <a:ext cx="6191825" cy="366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85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17608</TotalTime>
  <Words>279</Words>
  <Application>Microsoft Macintosh PowerPoint</Application>
  <PresentationFormat>Widescreen</PresentationFormat>
  <Paragraphs>46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Helvetica</vt:lpstr>
      <vt:lpstr>Helvetica Light</vt:lpstr>
      <vt:lpstr>Arial</vt:lpstr>
      <vt:lpstr>Office Theme</vt:lpstr>
      <vt:lpstr>Pseudogenes</vt:lpstr>
      <vt:lpstr>Gene expression and chromatin landscape of mouse embryos</vt:lpstr>
      <vt:lpstr>Expression of parent  and nonparent genes</vt:lpstr>
      <vt:lpstr>Expression vs.  Pseudogenes</vt:lpstr>
      <vt:lpstr>Gene expression and chromatin landscape of mouse embryos</vt:lpstr>
      <vt:lpstr>Gene expression and chromatin landscape of mouse embryos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Update</dc:title>
  <dc:creator>Muir, Paul</dc:creator>
  <cp:lastModifiedBy>Muir, Paul</cp:lastModifiedBy>
  <cp:revision>402</cp:revision>
  <dcterms:created xsi:type="dcterms:W3CDTF">2016-05-19T14:42:43Z</dcterms:created>
  <dcterms:modified xsi:type="dcterms:W3CDTF">2017-03-02T12:34:34Z</dcterms:modified>
</cp:coreProperties>
</file>