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57" r:id="rId2"/>
    <p:sldId id="258" r:id="rId3"/>
    <p:sldId id="262" r:id="rId4"/>
    <p:sldId id="261" r:id="rId5"/>
    <p:sldId id="256" r:id="rId6"/>
    <p:sldId id="259" r:id="rId7"/>
    <p:sldId id="260" r:id="rId8"/>
  </p:sldIdLst>
  <p:sldSz cx="10972800" cy="8229600" type="B4JIS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9437FF"/>
    <a:srgbClr val="BF9000"/>
    <a:srgbClr val="548235"/>
    <a:srgbClr val="FFE699"/>
    <a:srgbClr val="FBE5D6"/>
    <a:srgbClr val="009051"/>
    <a:srgbClr val="00FB9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05"/>
    <p:restoredTop sz="94619"/>
  </p:normalViewPr>
  <p:slideViewPr>
    <p:cSldViewPr snapToGrid="0" snapToObjects="1">
      <p:cViewPr varScale="1">
        <p:scale>
          <a:sx n="103" d="100"/>
          <a:sy n="103" d="100"/>
        </p:scale>
        <p:origin x="1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34CC5-FDE8-4241-B996-9418CE153CF0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76C04-A620-634F-B5A4-1EFF855A87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83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1346836"/>
            <a:ext cx="932688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22446"/>
            <a:ext cx="82296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52411" y="438150"/>
            <a:ext cx="2366010" cy="69742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4381" y="438150"/>
            <a:ext cx="6960870" cy="69742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6" y="2051688"/>
            <a:ext cx="946404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6" y="5507358"/>
            <a:ext cx="946404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/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43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4980" y="2190750"/>
            <a:ext cx="4663440" cy="52216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438152"/>
            <a:ext cx="9464040" cy="159067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5810" y="2017396"/>
            <a:ext cx="4642008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5810" y="3006090"/>
            <a:ext cx="4642008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1" y="2017396"/>
            <a:ext cx="4664869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1" y="3006090"/>
            <a:ext cx="4664869" cy="442150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4869" y="1184912"/>
            <a:ext cx="555498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809" y="548640"/>
            <a:ext cx="353901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64869" y="1184912"/>
            <a:ext cx="5554980" cy="5848350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809" y="2468880"/>
            <a:ext cx="353901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4380" y="438152"/>
            <a:ext cx="946404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380" y="2190750"/>
            <a:ext cx="946404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438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CC6D-4D78-9749-9EEA-BF9A4F8D37C4}" type="datetimeFigureOut">
              <a:rPr lang="en-US" smtClean="0"/>
              <a:t>3/1/17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4740" y="7627622"/>
            <a:ext cx="37033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9540" y="7627622"/>
            <a:ext cx="246888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C51B0-A80B-2947-8406-3670E3A18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56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emf"/><Relationship Id="rId12" Type="http://schemas.openxmlformats.org/officeDocument/2006/relationships/image" Target="../media/image5.png"/><Relationship Id="rId13" Type="http://schemas.openxmlformats.org/officeDocument/2006/relationships/image" Target="../media/image6.png"/><Relationship Id="rId14" Type="http://schemas.openxmlformats.org/officeDocument/2006/relationships/image" Target="../media/image7.png"/><Relationship Id="rId15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Relationship Id="rId3" Type="http://schemas.openxmlformats.org/officeDocument/2006/relationships/image" Target="../media/image9.emf"/><Relationship Id="rId4" Type="http://schemas.openxmlformats.org/officeDocument/2006/relationships/image" Target="../media/image2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4" Type="http://schemas.openxmlformats.org/officeDocument/2006/relationships/image" Target="../media/image9.emf"/><Relationship Id="rId5" Type="http://schemas.openxmlformats.org/officeDocument/2006/relationships/image" Target="../media/image17.tiff"/><Relationship Id="rId6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3.emf"/><Relationship Id="rId5" Type="http://schemas.openxmlformats.org/officeDocument/2006/relationships/image" Target="../media/image10.tif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0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6" Type="http://schemas.openxmlformats.org/officeDocument/2006/relationships/image" Target="../media/image14.emf"/><Relationship Id="rId7" Type="http://schemas.openxmlformats.org/officeDocument/2006/relationships/image" Target="../media/image15.emf"/><Relationship Id="rId8" Type="http://schemas.openxmlformats.org/officeDocument/2006/relationships/image" Target="../media/image1.tiff"/><Relationship Id="rId9" Type="http://schemas.openxmlformats.org/officeDocument/2006/relationships/image" Target="../media/image5.png"/><Relationship Id="rId10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441824" y="5345480"/>
            <a:ext cx="1807850" cy="16524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6536" y="377368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22049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460024" y="3715991"/>
            <a:ext cx="1760403" cy="16294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54524" y="5242715"/>
            <a:ext cx="1771982" cy="1821998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885551"/>
              </p:ext>
            </p:extLst>
          </p:nvPr>
        </p:nvGraphicFramePr>
        <p:xfrm>
          <a:off x="5190528" y="401136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714633"/>
            <a:ext cx="1760403" cy="16029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4890495" y="4823411"/>
            <a:ext cx="2570878" cy="2269658"/>
          </a:xfrm>
          <a:prstGeom prst="rect">
            <a:avLst/>
          </a:prstGeom>
        </p:spPr>
      </p:pic>
      <p:sp>
        <p:nvSpPr>
          <p:cNvPr id="69" name="Triangle 68"/>
          <p:cNvSpPr/>
          <p:nvPr/>
        </p:nvSpPr>
        <p:spPr>
          <a:xfrm flipH="1">
            <a:off x="5239130" y="4631956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35399" y="3592211"/>
            <a:ext cx="3021706" cy="1829186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015" y="5317564"/>
            <a:ext cx="2892090" cy="1928060"/>
          </a:xfrm>
          <a:prstGeom prst="rect">
            <a:avLst/>
          </a:prstGeom>
        </p:spPr>
      </p:pic>
      <p:sp>
        <p:nvSpPr>
          <p:cNvPr id="75" name="Pentagon 74"/>
          <p:cNvSpPr/>
          <p:nvPr/>
        </p:nvSpPr>
        <p:spPr>
          <a:xfrm rot="5400000">
            <a:off x="8548912" y="5130798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ular Callout 78"/>
          <p:cNvSpPr/>
          <p:nvPr/>
        </p:nvSpPr>
        <p:spPr>
          <a:xfrm rot="10800000">
            <a:off x="393245" y="3704178"/>
            <a:ext cx="2035012" cy="3444101"/>
          </a:xfrm>
          <a:prstGeom prst="wedgeRoundRectCallout">
            <a:avLst>
              <a:gd name="adj1" fmla="val 27073"/>
              <a:gd name="adj2" fmla="val 5776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ounded Rectangular Callout 79"/>
          <p:cNvSpPr/>
          <p:nvPr/>
        </p:nvSpPr>
        <p:spPr>
          <a:xfrm rot="10800000">
            <a:off x="2748823" y="3680245"/>
            <a:ext cx="8008281" cy="3444101"/>
          </a:xfrm>
          <a:prstGeom prst="wedgeRoundRectCallout">
            <a:avLst>
              <a:gd name="adj1" fmla="val -45332"/>
              <a:gd name="adj2" fmla="val 57344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903814" y="7009781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126157" y="6988010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8284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5749591" y="348562"/>
            <a:ext cx="4782312" cy="1828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83" name="TextBox 82"/>
          <p:cNvSpPr txBox="1"/>
          <p:nvPr/>
        </p:nvSpPr>
        <p:spPr>
          <a:xfrm>
            <a:off x="361997" y="1090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>
            <a:off x="355344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86" name="TextBox 85"/>
          <p:cNvSpPr txBox="1"/>
          <p:nvPr/>
        </p:nvSpPr>
        <p:spPr>
          <a:xfrm>
            <a:off x="2728172" y="343151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91" name="Group 90"/>
          <p:cNvGrpSpPr/>
          <p:nvPr/>
        </p:nvGrpSpPr>
        <p:grpSpPr>
          <a:xfrm>
            <a:off x="5819100" y="3740955"/>
            <a:ext cx="1504372" cy="213360"/>
            <a:chOff x="5819100" y="3802740"/>
            <a:chExt cx="1504372" cy="21336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06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8172" y="201653"/>
            <a:ext cx="10239657" cy="3184841"/>
            <a:chOff x="320915" y="295996"/>
            <a:chExt cx="10239657" cy="3184841"/>
          </a:xfrm>
        </p:grpSpPr>
        <p:grpSp>
          <p:nvGrpSpPr>
            <p:cNvPr id="4" name="Group 3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/>
            <p:nvPr/>
          </p:nvGrpSpPr>
          <p:grpSpPr>
            <a:xfrm>
              <a:off x="5685119" y="345705"/>
              <a:ext cx="4875453" cy="3135132"/>
              <a:chOff x="5685119" y="345705"/>
              <a:chExt cx="4875453" cy="313513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41803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314524" y="5061289"/>
            <a:ext cx="1771982" cy="1821998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95370"/>
              </p:ext>
            </p:extLst>
          </p:nvPr>
        </p:nvGraphicFramePr>
        <p:xfrm>
          <a:off x="2650528" y="3829940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5276" y="3533207"/>
            <a:ext cx="1760403" cy="160293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2350495" y="4641985"/>
            <a:ext cx="2570878" cy="2269658"/>
          </a:xfrm>
          <a:prstGeom prst="rect">
            <a:avLst/>
          </a:prstGeom>
        </p:spPr>
      </p:pic>
      <p:sp>
        <p:nvSpPr>
          <p:cNvPr id="47" name="Triangle 46"/>
          <p:cNvSpPr/>
          <p:nvPr/>
        </p:nvSpPr>
        <p:spPr>
          <a:xfrm flipH="1">
            <a:off x="2699130" y="4450530"/>
            <a:ext cx="2222242" cy="221847"/>
          </a:xfrm>
          <a:prstGeom prst="triangle">
            <a:avLst>
              <a:gd name="adj" fmla="val 49043"/>
            </a:avLst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195399" y="3410785"/>
            <a:ext cx="3021706" cy="182918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015" y="5136138"/>
            <a:ext cx="2892090" cy="1928060"/>
          </a:xfrm>
          <a:prstGeom prst="rect">
            <a:avLst/>
          </a:prstGeom>
        </p:spPr>
      </p:pic>
      <p:sp>
        <p:nvSpPr>
          <p:cNvPr id="50" name="Pentagon 49"/>
          <p:cNvSpPr/>
          <p:nvPr/>
        </p:nvSpPr>
        <p:spPr>
          <a:xfrm rot="5400000">
            <a:off x="6008912" y="4949372"/>
            <a:ext cx="638632" cy="232230"/>
          </a:xfrm>
          <a:prstGeom prst="homePlate">
            <a:avLst/>
          </a:prstGeom>
          <a:solidFill>
            <a:srgbClr val="009051">
              <a:alpha val="20000"/>
            </a:srgbClr>
          </a:solidFill>
          <a:ln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ular Callout 50"/>
          <p:cNvSpPr/>
          <p:nvPr/>
        </p:nvSpPr>
        <p:spPr>
          <a:xfrm rot="10800000">
            <a:off x="208824" y="3477678"/>
            <a:ext cx="8008281" cy="3444101"/>
          </a:xfrm>
          <a:prstGeom prst="wedgeRoundRectCallout">
            <a:avLst>
              <a:gd name="adj1" fmla="val 40939"/>
              <a:gd name="adj2" fmla="val 61137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4777028" y="6774445"/>
            <a:ext cx="99123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2"/>
          <a:srcRect l="1888" t="63370" r="81884" b="8635"/>
          <a:stretch/>
        </p:blipFill>
        <p:spPr>
          <a:xfrm>
            <a:off x="8514323" y="5118981"/>
            <a:ext cx="1807850" cy="1652428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2"/>
          <a:srcRect l="1888" t="7136" r="81884" b="64513"/>
          <a:stretch/>
        </p:blipFill>
        <p:spPr>
          <a:xfrm>
            <a:off x="8532523" y="3489492"/>
            <a:ext cx="1760403" cy="1629490"/>
          </a:xfrm>
          <a:prstGeom prst="rect">
            <a:avLst/>
          </a:prstGeom>
        </p:spPr>
      </p:pic>
      <p:sp>
        <p:nvSpPr>
          <p:cNvPr id="55" name="Rounded Rectangular Callout 54"/>
          <p:cNvSpPr/>
          <p:nvPr/>
        </p:nvSpPr>
        <p:spPr>
          <a:xfrm rot="10800000">
            <a:off x="8465744" y="3477679"/>
            <a:ext cx="2035012" cy="3444101"/>
          </a:xfrm>
          <a:prstGeom prst="wedgeRoundRectCallout">
            <a:avLst>
              <a:gd name="adj1" fmla="val -41754"/>
              <a:gd name="adj2" fmla="val 60716"/>
              <a:gd name="adj3" fmla="val 1666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8976313" y="6783282"/>
            <a:ext cx="104387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1997" y="748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355344" y="3148491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8148028" y="318534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78377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64" name="TextBox 63"/>
          <p:cNvSpPr txBox="1"/>
          <p:nvPr/>
        </p:nvSpPr>
        <p:spPr>
          <a:xfrm>
            <a:off x="5727820" y="130850"/>
            <a:ext cx="4782312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grpSp>
        <p:nvGrpSpPr>
          <p:cNvPr id="65" name="Group 64"/>
          <p:cNvGrpSpPr/>
          <p:nvPr/>
        </p:nvGrpSpPr>
        <p:grpSpPr>
          <a:xfrm>
            <a:off x="3272656" y="3544168"/>
            <a:ext cx="1504372" cy="213360"/>
            <a:chOff x="5819100" y="3802740"/>
            <a:chExt cx="1504372" cy="213360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51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8172" y="121826"/>
            <a:ext cx="10239657" cy="3184841"/>
            <a:chOff x="320915" y="295996"/>
            <a:chExt cx="10239657" cy="3184841"/>
          </a:xfrm>
        </p:grpSpPr>
        <p:grpSp>
          <p:nvGrpSpPr>
            <p:cNvPr id="3" name="Group 2"/>
            <p:cNvGrpSpPr/>
            <p:nvPr/>
          </p:nvGrpSpPr>
          <p:grpSpPr>
            <a:xfrm>
              <a:off x="729007" y="348084"/>
              <a:ext cx="4883542" cy="3041057"/>
              <a:chOff x="729007" y="348084"/>
              <a:chExt cx="4883542" cy="304105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5400000">
                <a:off x="1914492" y="-8374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5400000">
                <a:off x="2895650" y="672242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5685119" y="352962"/>
              <a:ext cx="4875453" cy="3127875"/>
              <a:chOff x="5685119" y="352962"/>
              <a:chExt cx="4875453" cy="312787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6829" t="7532" r="51558" b="12925"/>
              <a:stretch/>
            </p:blipFill>
            <p:spPr>
              <a:xfrm rot="16200000">
                <a:off x="6872627" y="-834546"/>
                <a:ext cx="2500437" cy="487545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16200000">
                <a:off x="7780870" y="714109"/>
                <a:ext cx="670980" cy="4862476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735471" y="1352382"/>
              <a:ext cx="2571917" cy="45914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98285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TF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27821" y="14739"/>
            <a:ext cx="4766801" cy="21544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dirty="0" smtClean="0"/>
              <a:t>RBP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3107825" y="5796777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110321" y="3395581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2" y="5540182"/>
            <a:ext cx="2881614" cy="266177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77393" y="4774481"/>
            <a:ext cx="1760403" cy="3335617"/>
            <a:chOff x="2845690" y="3359036"/>
            <a:chExt cx="1760403" cy="333561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3087408" y="3372008"/>
            <a:ext cx="2570878" cy="226965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3107825" y="5869330"/>
            <a:ext cx="2453390" cy="1977361"/>
            <a:chOff x="7156501" y="1317683"/>
            <a:chExt cx="2453390" cy="1977361"/>
          </a:xfrm>
        </p:grpSpPr>
        <p:grpSp>
          <p:nvGrpSpPr>
            <p:cNvPr id="20" name="Group 19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1" name="TextBox 20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430384"/>
              </p:ext>
            </p:extLst>
          </p:nvPr>
        </p:nvGraphicFramePr>
        <p:xfrm>
          <a:off x="573038" y="3821707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2359274" y="3423737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5725155" y="3463513"/>
            <a:ext cx="2709408" cy="1895236"/>
          </a:xfrm>
          <a:prstGeom prst="rect">
            <a:avLst/>
          </a:prstGeom>
        </p:spPr>
      </p:pic>
      <p:sp>
        <p:nvSpPr>
          <p:cNvPr id="65" name="Up Arrow 64"/>
          <p:cNvSpPr/>
          <p:nvPr/>
        </p:nvSpPr>
        <p:spPr>
          <a:xfrm rot="10800000">
            <a:off x="6546210" y="4824517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65"/>
          <p:cNvSpPr/>
          <p:nvPr/>
        </p:nvSpPr>
        <p:spPr>
          <a:xfrm>
            <a:off x="2806194" y="4342749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ular Callout 66"/>
          <p:cNvSpPr/>
          <p:nvPr/>
        </p:nvSpPr>
        <p:spPr>
          <a:xfrm rot="10800000">
            <a:off x="401398" y="3283492"/>
            <a:ext cx="8143961" cy="4832589"/>
          </a:xfrm>
          <a:prstGeom prst="wedgeRectCallout">
            <a:avLst>
              <a:gd name="adj1" fmla="val 43488"/>
              <a:gd name="adj2" fmla="val 54798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8" name="Group 67"/>
          <p:cNvGrpSpPr/>
          <p:nvPr/>
        </p:nvGrpSpPr>
        <p:grpSpPr>
          <a:xfrm>
            <a:off x="8683980" y="3283495"/>
            <a:ext cx="1760403" cy="4810818"/>
            <a:chOff x="579322" y="3223770"/>
            <a:chExt cx="1760403" cy="4810818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22574"/>
              <a:ext cx="1760403" cy="1612014"/>
            </a:xfrm>
            <a:prstGeom prst="rect">
              <a:avLst/>
            </a:prstGeom>
          </p:spPr>
        </p:pic>
      </p:grpSp>
      <p:sp>
        <p:nvSpPr>
          <p:cNvPr id="72" name="Rectangular Callout 71"/>
          <p:cNvSpPr/>
          <p:nvPr/>
        </p:nvSpPr>
        <p:spPr>
          <a:xfrm rot="10800000">
            <a:off x="8636707" y="3283490"/>
            <a:ext cx="1857913" cy="4832589"/>
          </a:xfrm>
          <a:prstGeom prst="wedgeRectCallout">
            <a:avLst>
              <a:gd name="adj1" fmla="val -45194"/>
              <a:gd name="adj2" fmla="val 5389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2468358" y="8005972"/>
            <a:ext cx="806567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MYC in BRCA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652301" y="8005972"/>
            <a:ext cx="900869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50000"/>
                  </a:schemeClr>
                </a:solidFill>
              </a:rPr>
              <a:t>SUB1 in LUAD</a:t>
            </a:r>
            <a:endParaRPr lang="en-US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7199" y="220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</a:t>
            </a:r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0546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8570141" y="3199287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grpSp>
        <p:nvGrpSpPr>
          <p:cNvPr id="82" name="Group 81"/>
          <p:cNvGrpSpPr/>
          <p:nvPr/>
        </p:nvGrpSpPr>
        <p:grpSpPr>
          <a:xfrm>
            <a:off x="1192742" y="3546450"/>
            <a:ext cx="1495790" cy="213360"/>
            <a:chOff x="1192742" y="3583521"/>
            <a:chExt cx="1495790" cy="213360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742" y="3605467"/>
              <a:ext cx="251155" cy="19141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7377" y="3600590"/>
              <a:ext cx="251155" cy="19629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2498" y="3603028"/>
              <a:ext cx="251155" cy="193853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20" y="35835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37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135"/>
          <p:cNvSpPr/>
          <p:nvPr/>
        </p:nvSpPr>
        <p:spPr>
          <a:xfrm>
            <a:off x="5138062" y="5793799"/>
            <a:ext cx="5326738" cy="2210834"/>
          </a:xfrm>
          <a:prstGeom prst="rect">
            <a:avLst/>
          </a:prstGeom>
          <a:solidFill>
            <a:srgbClr val="BF9000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5140558" y="3392603"/>
            <a:ext cx="5324242" cy="2236304"/>
          </a:xfrm>
          <a:prstGeom prst="rect">
            <a:avLst/>
          </a:prstGeom>
          <a:solidFill>
            <a:srgbClr val="7A81FF">
              <a:alpha val="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129" y="5537204"/>
            <a:ext cx="2881614" cy="266177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707630" y="4771503"/>
            <a:ext cx="1760403" cy="3335617"/>
            <a:chOff x="2845690" y="3359036"/>
            <a:chExt cx="1760403" cy="3335617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/>
            <a:srcRect l="81339" t="61030" r="3466" b="9481"/>
            <a:stretch/>
          </p:blipFill>
          <p:spPr>
            <a:xfrm>
              <a:off x="2846933" y="4887118"/>
              <a:ext cx="1757916" cy="1807535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975"/>
            <a:stretch/>
          </p:blipFill>
          <p:spPr>
            <a:xfrm>
              <a:off x="2845690" y="3359036"/>
              <a:ext cx="1760403" cy="1602931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117645" y="3369030"/>
            <a:ext cx="2570878" cy="2269658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38062" y="5866352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8066" y="3318111"/>
            <a:ext cx="1760403" cy="4832589"/>
            <a:chOff x="579322" y="3223770"/>
            <a:chExt cx="1760403" cy="4832589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 rotWithShape="1">
            <a:blip r:embed="rId2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graphicFrame>
        <p:nvGraphicFramePr>
          <p:cNvPr id="87" name="Table 8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43946"/>
              </p:ext>
            </p:extLst>
          </p:nvPr>
        </p:nvGraphicFramePr>
        <p:xfrm>
          <a:off x="2603275" y="381872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0" name="Rounded Rectangle 89"/>
          <p:cNvSpPr/>
          <p:nvPr/>
        </p:nvSpPr>
        <p:spPr>
          <a:xfrm>
            <a:off x="4389511" y="3420759"/>
            <a:ext cx="446920" cy="1235088"/>
          </a:xfrm>
          <a:prstGeom prst="roundRect">
            <a:avLst/>
          </a:prstGeom>
          <a:noFill/>
          <a:ln>
            <a:solidFill>
              <a:srgbClr val="9437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755392" y="3460535"/>
            <a:ext cx="2709408" cy="1895236"/>
          </a:xfrm>
          <a:prstGeom prst="rect">
            <a:avLst/>
          </a:prstGeom>
        </p:spPr>
      </p:pic>
      <p:sp>
        <p:nvSpPr>
          <p:cNvPr id="138" name="Up Arrow 137"/>
          <p:cNvSpPr/>
          <p:nvPr/>
        </p:nvSpPr>
        <p:spPr>
          <a:xfrm rot="10800000">
            <a:off x="8590961" y="4821539"/>
            <a:ext cx="403563" cy="1037771"/>
          </a:xfrm>
          <a:prstGeom prst="upArrow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ight Arrow 138"/>
          <p:cNvSpPr/>
          <p:nvPr/>
        </p:nvSpPr>
        <p:spPr>
          <a:xfrm>
            <a:off x="4836431" y="4339771"/>
            <a:ext cx="301631" cy="246743"/>
          </a:xfrm>
          <a:prstGeom prst="rightArrow">
            <a:avLst/>
          </a:prstGeom>
          <a:noFill/>
          <a:ln>
            <a:solidFill>
              <a:srgbClr val="94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ular Callout 143"/>
          <p:cNvSpPr/>
          <p:nvPr/>
        </p:nvSpPr>
        <p:spPr>
          <a:xfrm rot="10800000">
            <a:off x="342177" y="3318108"/>
            <a:ext cx="1736290" cy="4832589"/>
          </a:xfrm>
          <a:prstGeom prst="wedgeRectCallout">
            <a:avLst>
              <a:gd name="adj1" fmla="val 16665"/>
              <a:gd name="adj2" fmla="val 53746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ular Callout 148"/>
          <p:cNvSpPr/>
          <p:nvPr/>
        </p:nvSpPr>
        <p:spPr>
          <a:xfrm rot="10800000">
            <a:off x="2431635" y="3280514"/>
            <a:ext cx="8143961" cy="4832589"/>
          </a:xfrm>
          <a:prstGeom prst="wedgeRectCallout">
            <a:avLst>
              <a:gd name="adj1" fmla="val -48118"/>
              <a:gd name="adj2" fmla="val 5419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/>
          <p:cNvGrpSpPr/>
          <p:nvPr/>
        </p:nvGrpSpPr>
        <p:grpSpPr>
          <a:xfrm>
            <a:off x="3262109" y="3531508"/>
            <a:ext cx="1459505" cy="213360"/>
            <a:chOff x="3262109" y="3612121"/>
            <a:chExt cx="1459505" cy="213360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2109" y="3634067"/>
              <a:ext cx="251155" cy="191414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459" y="3629190"/>
              <a:ext cx="251155" cy="196291"/>
            </a:xfrm>
            <a:prstGeom prst="rect">
              <a:avLst/>
            </a:prstGeom>
          </p:spPr>
        </p:pic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7587" y="3631628"/>
              <a:ext cx="251155" cy="193853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46" y="3612121"/>
              <a:ext cx="251155" cy="213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3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21771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38716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09401" y="-200278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360393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887118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441448"/>
              </p:ext>
            </p:extLst>
          </p:nvPr>
        </p:nvGraphicFramePr>
        <p:xfrm>
          <a:off x="2563587" y="7263176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6972669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09738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808" y="3370610"/>
            <a:ext cx="3014270" cy="1619273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61" y="5746578"/>
            <a:ext cx="2728280" cy="2728280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097456" y="5777003"/>
            <a:ext cx="2634178" cy="1902649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359036"/>
            <a:ext cx="1760403" cy="160293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0" r="5168" b="4328"/>
          <a:stretch/>
        </p:blipFill>
        <p:spPr>
          <a:xfrm>
            <a:off x="5013866" y="3309991"/>
            <a:ext cx="2570878" cy="226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6536" y="87084"/>
            <a:ext cx="10307156" cy="3142408"/>
            <a:chOff x="762749" y="867196"/>
            <a:chExt cx="10307156" cy="314240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8180" y="1228298"/>
              <a:ext cx="670980" cy="483498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1" y="1292705"/>
              <a:ext cx="550257" cy="4883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/>
            <a:srcRect l="21023" t="7532" r="73031" b="12925"/>
            <a:stretch/>
          </p:blipFill>
          <p:spPr>
            <a:xfrm rot="5400000">
              <a:off x="3320086" y="1236391"/>
              <a:ext cx="670980" cy="48349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63755" y="-230623"/>
              <a:ext cx="2512572" cy="488354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93637" y="1939768"/>
              <a:ext cx="2571917" cy="459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36821" y="1248197"/>
              <a:ext cx="550257" cy="4883541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62751" y="867196"/>
              <a:ext cx="10299062" cy="3126222"/>
              <a:chOff x="762751" y="859104"/>
              <a:chExt cx="10299062" cy="3126222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762750" y="867196"/>
              <a:ext cx="10299062" cy="3126222"/>
              <a:chOff x="762751" y="859104"/>
              <a:chExt cx="10299062" cy="3126222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21023" t="7532" r="73031" b="12925"/>
              <a:stretch/>
            </p:blipFill>
            <p:spPr>
              <a:xfrm rot="5400000">
                <a:off x="3320088" y="1212113"/>
                <a:ext cx="670980" cy="4834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44913" y="1268427"/>
                <a:ext cx="550257" cy="4883541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2"/>
              <a:srcRect l="48933" t="7268" r="27920" b="13057"/>
              <a:stretch/>
            </p:blipFill>
            <p:spPr>
              <a:xfrm rot="16200000">
                <a:off x="7363757" y="-254901"/>
                <a:ext cx="2512572" cy="4883541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2"/>
              <a:srcRect l="48934" t="86436" r="27373" b="6073"/>
              <a:stretch/>
            </p:blipFill>
            <p:spPr>
              <a:xfrm rot="16200000">
                <a:off x="-293635" y="1915490"/>
                <a:ext cx="2571917" cy="459146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/>
              <a:srcRect l="71633" t="7268" r="23298" b="13057"/>
              <a:stretch/>
            </p:blipFill>
            <p:spPr>
              <a:xfrm rot="16200000">
                <a:off x="8336823" y="1223919"/>
                <a:ext cx="550257" cy="4883541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53005" y="1284612"/>
              <a:ext cx="550257" cy="48835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/>
            <a:srcRect l="48933" t="7268" r="27920" b="13057"/>
            <a:stretch/>
          </p:blipFill>
          <p:spPr>
            <a:xfrm rot="16200000">
              <a:off x="7371849" y="-224202"/>
              <a:ext cx="2512572" cy="4883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48934" t="86436" r="27373" b="6073"/>
            <a:stretch/>
          </p:blipFill>
          <p:spPr>
            <a:xfrm rot="16200000">
              <a:off x="-285543" y="1931675"/>
              <a:ext cx="2571917" cy="45914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71633" t="7268" r="23298" b="13057"/>
            <a:stretch/>
          </p:blipFill>
          <p:spPr>
            <a:xfrm rot="16200000">
              <a:off x="8344915" y="1240104"/>
              <a:ext cx="550257" cy="4883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26829" t="7532" r="51558" b="12925"/>
            <a:stretch/>
          </p:blipFill>
          <p:spPr>
            <a:xfrm rot="5400000">
              <a:off x="2416658" y="-214792"/>
              <a:ext cx="2500437" cy="4875453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888" t="7136" r="81884" b="8635"/>
          <a:stretch/>
        </p:blipFill>
        <p:spPr>
          <a:xfrm>
            <a:off x="460024" y="3425706"/>
            <a:ext cx="1760403" cy="48411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/>
          <a:srcRect l="81339" t="61030" r="3466" b="9481"/>
          <a:stretch/>
        </p:blipFill>
        <p:spPr>
          <a:xfrm>
            <a:off x="2868590" y="4952431"/>
            <a:ext cx="1757916" cy="1807535"/>
          </a:xfrm>
          <a:prstGeom prst="rect">
            <a:avLst/>
          </a:prstGeom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50371"/>
              </p:ext>
            </p:extLst>
          </p:nvPr>
        </p:nvGraphicFramePr>
        <p:xfrm>
          <a:off x="2563587" y="7328489"/>
          <a:ext cx="2168666" cy="5993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5522"/>
                <a:gridCol w="493614"/>
                <a:gridCol w="408004"/>
                <a:gridCol w="425585"/>
                <a:gridCol w="355941"/>
              </a:tblGrid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Other TF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212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38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14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2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6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Triplet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10574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2135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000" dirty="0" smtClean="0"/>
                        <a:t>1487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000" dirty="0" smtClean="0"/>
                        <a:t>113</a:t>
                      </a:r>
                      <a:endParaRPr lang="en-US" sz="1000" dirty="0"/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3122514" y="7037982"/>
            <a:ext cx="1605038" cy="239734"/>
            <a:chOff x="9738514" y="3307837"/>
            <a:chExt cx="1605038" cy="239734"/>
          </a:xfrm>
        </p:grpSpPr>
        <p:grpSp>
          <p:nvGrpSpPr>
            <p:cNvPr id="32" name="Group 31"/>
            <p:cNvGrpSpPr>
              <a:grpSpLocks noChangeAspect="1"/>
            </p:cNvGrpSpPr>
            <p:nvPr/>
          </p:nvGrpSpPr>
          <p:grpSpPr>
            <a:xfrm>
              <a:off x="9738514" y="3307837"/>
              <a:ext cx="316952" cy="239734"/>
              <a:chOff x="1687606" y="826994"/>
              <a:chExt cx="791135" cy="598394"/>
            </a:xfrm>
          </p:grpSpPr>
          <p:sp>
            <p:nvSpPr>
              <p:cNvPr id="58" name="Triangle 5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riangle 5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0164993" y="3307837"/>
              <a:ext cx="360295" cy="239734"/>
              <a:chOff x="10218759" y="3034513"/>
              <a:chExt cx="360295" cy="272518"/>
            </a:xfrm>
          </p:grpSpPr>
          <p:grpSp>
            <p:nvGrpSpPr>
              <p:cNvPr id="51" name="Group 50"/>
              <p:cNvGrpSpPr>
                <a:grpSpLocks noChangeAspect="1"/>
              </p:cNvGrpSpPr>
              <p:nvPr/>
            </p:nvGrpSpPr>
            <p:grpSpPr>
              <a:xfrm>
                <a:off x="10218759" y="3034513"/>
                <a:ext cx="360295" cy="272518"/>
                <a:chOff x="1687606" y="826994"/>
                <a:chExt cx="791135" cy="598394"/>
              </a:xfrm>
            </p:grpSpPr>
            <p:sp>
              <p:nvSpPr>
                <p:cNvPr id="53" name="Triangle 52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Triangle 53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Arrow Connector 51"/>
              <p:cNvCxnSpPr/>
              <p:nvPr/>
            </p:nvCxnSpPr>
            <p:spPr>
              <a:xfrm>
                <a:off x="10294543" y="3079620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10578171" y="3307837"/>
              <a:ext cx="360295" cy="239734"/>
              <a:chOff x="10645908" y="3055181"/>
              <a:chExt cx="360295" cy="272518"/>
            </a:xfrm>
          </p:grpSpPr>
          <p:grpSp>
            <p:nvGrpSpPr>
              <p:cNvPr id="44" name="Group 43"/>
              <p:cNvGrpSpPr>
                <a:grpSpLocks noChangeAspect="1"/>
              </p:cNvGrpSpPr>
              <p:nvPr/>
            </p:nvGrpSpPr>
            <p:grpSpPr>
              <a:xfrm>
                <a:off x="10645908" y="3055181"/>
                <a:ext cx="360295" cy="272518"/>
                <a:chOff x="1687606" y="826994"/>
                <a:chExt cx="791135" cy="598394"/>
              </a:xfrm>
            </p:grpSpPr>
            <p:sp>
              <p:nvSpPr>
                <p:cNvPr id="46" name="Triangle 45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Triangle 46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5" name="Straight Arrow Connector 44"/>
              <p:cNvCxnSpPr/>
              <p:nvPr/>
            </p:nvCxnSpPr>
            <p:spPr>
              <a:xfrm flipH="1">
                <a:off x="10721693" y="3098049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10983257" y="3307837"/>
              <a:ext cx="360295" cy="239734"/>
              <a:chOff x="11047993" y="3047089"/>
              <a:chExt cx="360295" cy="272518"/>
            </a:xfrm>
          </p:grpSpPr>
          <p:grpSp>
            <p:nvGrpSpPr>
              <p:cNvPr id="36" name="Group 35"/>
              <p:cNvGrpSpPr>
                <a:grpSpLocks noChangeAspect="1"/>
              </p:cNvGrpSpPr>
              <p:nvPr/>
            </p:nvGrpSpPr>
            <p:grpSpPr>
              <a:xfrm>
                <a:off x="11047993" y="3047089"/>
                <a:ext cx="360295" cy="272518"/>
                <a:chOff x="1687606" y="826994"/>
                <a:chExt cx="791135" cy="598394"/>
              </a:xfrm>
            </p:grpSpPr>
            <p:sp>
              <p:nvSpPr>
                <p:cNvPr id="39" name="Triangle 38"/>
                <p:cNvSpPr/>
                <p:nvPr/>
              </p:nvSpPr>
              <p:spPr>
                <a:xfrm>
                  <a:off x="1687606" y="826994"/>
                  <a:ext cx="221876" cy="188259"/>
                </a:xfrm>
                <a:prstGeom prst="triangle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riangle 39"/>
                <p:cNvSpPr/>
                <p:nvPr/>
              </p:nvSpPr>
              <p:spPr>
                <a:xfrm>
                  <a:off x="2256865" y="826994"/>
                  <a:ext cx="221876" cy="188259"/>
                </a:xfrm>
                <a:prstGeom prst="triangl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999129" y="1230406"/>
                  <a:ext cx="168088" cy="194982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1798544" y="1015253"/>
                  <a:ext cx="200585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headEnd type="none" w="med" len="med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167217" y="1015253"/>
                  <a:ext cx="200586" cy="312644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7" name="Straight Arrow Connector 36"/>
              <p:cNvCxnSpPr/>
              <p:nvPr/>
            </p:nvCxnSpPr>
            <p:spPr>
              <a:xfrm flipH="1">
                <a:off x="11116908" y="3073455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1124558" y="3101094"/>
                <a:ext cx="208726" cy="0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3" name="Rounded Rectangle 62"/>
          <p:cNvSpPr/>
          <p:nvPr/>
        </p:nvSpPr>
        <p:spPr>
          <a:xfrm>
            <a:off x="3515251" y="6975051"/>
            <a:ext cx="446920" cy="1027689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010" y="5469233"/>
            <a:ext cx="2728280" cy="272828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2"/>
          <a:srcRect l="1888" t="7136" r="81884" b="64975"/>
          <a:stretch/>
        </p:blipFill>
        <p:spPr>
          <a:xfrm>
            <a:off x="2825276" y="3424349"/>
            <a:ext cx="1760403" cy="160293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1" r="7636"/>
          <a:stretch/>
        </p:blipFill>
        <p:spPr>
          <a:xfrm>
            <a:off x="7698559" y="3640047"/>
            <a:ext cx="3021706" cy="1829186"/>
          </a:xfrm>
          <a:prstGeom prst="rect">
            <a:avLst/>
          </a:prstGeom>
        </p:spPr>
      </p:pic>
      <p:grpSp>
        <p:nvGrpSpPr>
          <p:cNvPr id="92" name="Group 91"/>
          <p:cNvGrpSpPr/>
          <p:nvPr/>
        </p:nvGrpSpPr>
        <p:grpSpPr>
          <a:xfrm>
            <a:off x="5173981" y="5950464"/>
            <a:ext cx="2453390" cy="1977361"/>
            <a:chOff x="7156501" y="1317683"/>
            <a:chExt cx="2453390" cy="1977361"/>
          </a:xfrm>
        </p:grpSpPr>
        <p:grpSp>
          <p:nvGrpSpPr>
            <p:cNvPr id="93" name="Group 92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95" name="Picture 94"/>
              <p:cNvPicPr>
                <a:picLocks noChangeAspect="1"/>
              </p:cNvPicPr>
              <p:nvPr/>
            </p:nvPicPr>
            <p:blipFill rotWithShape="1">
              <a:blip r:embed="rId5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96" name="Picture 95"/>
              <p:cNvPicPr>
                <a:picLocks noChangeAspect="1"/>
              </p:cNvPicPr>
              <p:nvPr/>
            </p:nvPicPr>
            <p:blipFill rotWithShape="1">
              <a:blip r:embed="rId5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98" name="Picture 9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94" name="TextBox 93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814443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5751236" y="60104"/>
            <a:ext cx="4766801" cy="18466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/>
              <a:t>TF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552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268" t="23950"/>
          <a:stretch/>
        </p:blipFill>
        <p:spPr>
          <a:xfrm>
            <a:off x="3077028" y="849085"/>
            <a:ext cx="2801258" cy="222228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376" y="709764"/>
            <a:ext cx="2104571" cy="2222288"/>
            <a:chOff x="4869543" y="3214914"/>
            <a:chExt cx="2104571" cy="22222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5799" t="24035" r="27929" b="-85"/>
            <a:stretch/>
          </p:blipFill>
          <p:spPr>
            <a:xfrm>
              <a:off x="4869543" y="3214914"/>
              <a:ext cx="1734457" cy="222228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90126" t="23950"/>
            <a:stretch/>
          </p:blipFill>
          <p:spPr>
            <a:xfrm>
              <a:off x="6604000" y="3214914"/>
              <a:ext cx="370114" cy="2222288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519367" y="548426"/>
            <a:ext cx="2453390" cy="1977361"/>
            <a:chOff x="7156501" y="1317683"/>
            <a:chExt cx="2453390" cy="1977361"/>
          </a:xfrm>
        </p:grpSpPr>
        <p:grpSp>
          <p:nvGrpSpPr>
            <p:cNvPr id="22" name="Group 21"/>
            <p:cNvGrpSpPr/>
            <p:nvPr/>
          </p:nvGrpSpPr>
          <p:grpSpPr>
            <a:xfrm>
              <a:off x="7395028" y="1317683"/>
              <a:ext cx="2214863" cy="1977361"/>
              <a:chOff x="7395028" y="1317683"/>
              <a:chExt cx="2214863" cy="197736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5799" t="24035" r="27929" b="13943"/>
              <a:stretch/>
            </p:blipFill>
            <p:spPr>
              <a:xfrm>
                <a:off x="7395028" y="1317683"/>
                <a:ext cx="1825353" cy="189723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90126" t="23950" b="14028"/>
              <a:stretch/>
            </p:blipFill>
            <p:spPr>
              <a:xfrm>
                <a:off x="9220381" y="1317683"/>
                <a:ext cx="389510" cy="189723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776697" y="3173124"/>
                <a:ext cx="548640" cy="121920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8922" y="3202878"/>
                <a:ext cx="236220" cy="9144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69078" y="3202878"/>
                <a:ext cx="243840" cy="9144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45882" y="3202878"/>
                <a:ext cx="152400" cy="9144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45760" y="3202878"/>
                <a:ext cx="228600" cy="91440"/>
              </a:xfrm>
              <a:prstGeom prst="rect">
                <a:avLst/>
              </a:prstGeom>
            </p:spPr>
          </p:pic>
        </p:grpSp>
        <p:sp>
          <p:nvSpPr>
            <p:cNvPr id="23" name="TextBox 22"/>
            <p:cNvSpPr txBox="1"/>
            <p:nvPr/>
          </p:nvSpPr>
          <p:spPr>
            <a:xfrm rot="16200000">
              <a:off x="6549284" y="2143188"/>
              <a:ext cx="146065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Logic Gate Usage of FFLs</a:t>
              </a:r>
              <a:endParaRPr lang="en-US" sz="10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9322" y="3223770"/>
            <a:ext cx="1760403" cy="4832589"/>
            <a:chOff x="579322" y="3223770"/>
            <a:chExt cx="1760403" cy="48325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8"/>
            <a:srcRect l="1888" t="7136" r="81884" b="64713"/>
            <a:stretch/>
          </p:blipFill>
          <p:spPr>
            <a:xfrm>
              <a:off x="579322" y="4862622"/>
              <a:ext cx="1760403" cy="161800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/>
            <a:srcRect l="1888" t="35022" r="81884" b="36442"/>
            <a:stretch/>
          </p:blipFill>
          <p:spPr>
            <a:xfrm>
              <a:off x="579322" y="3223770"/>
              <a:ext cx="1760403" cy="164011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/>
            <a:srcRect l="1888" t="63318" r="81884" b="8635"/>
            <a:stretch/>
          </p:blipFill>
          <p:spPr>
            <a:xfrm>
              <a:off x="579322" y="6444345"/>
              <a:ext cx="1760403" cy="1612014"/>
            </a:xfrm>
            <a:prstGeom prst="rect">
              <a:avLst/>
            </a:prstGeom>
          </p:spPr>
        </p:pic>
      </p:grpSp>
      <p:sp>
        <p:nvSpPr>
          <p:cNvPr id="93" name="Triangle 92"/>
          <p:cNvSpPr>
            <a:spLocks noChangeAspect="1"/>
          </p:cNvSpPr>
          <p:nvPr/>
        </p:nvSpPr>
        <p:spPr>
          <a:xfrm>
            <a:off x="3209455" y="3539433"/>
            <a:ext cx="63042" cy="53490"/>
          </a:xfrm>
          <a:prstGeom prst="triangl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riangle 93"/>
          <p:cNvSpPr>
            <a:spLocks noChangeAspect="1"/>
          </p:cNvSpPr>
          <p:nvPr/>
        </p:nvSpPr>
        <p:spPr>
          <a:xfrm>
            <a:off x="3437517" y="3539433"/>
            <a:ext cx="63042" cy="53490"/>
          </a:xfrm>
          <a:prstGeom prst="triangl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>
            <a:spLocks noChangeAspect="1"/>
          </p:cNvSpPr>
          <p:nvPr/>
        </p:nvSpPr>
        <p:spPr>
          <a:xfrm>
            <a:off x="3334260" y="3701052"/>
            <a:ext cx="47759" cy="554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 flipH="1">
            <a:off x="3401601" y="3614855"/>
            <a:ext cx="80361" cy="125254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3635934" y="3539433"/>
            <a:ext cx="360295" cy="239734"/>
            <a:chOff x="10218759" y="3034513"/>
            <a:chExt cx="360295" cy="272518"/>
          </a:xfrm>
        </p:grpSpPr>
        <p:grpSp>
          <p:nvGrpSpPr>
            <p:cNvPr id="86" name="Group 85"/>
            <p:cNvGrpSpPr>
              <a:grpSpLocks noChangeAspect="1"/>
            </p:cNvGrpSpPr>
            <p:nvPr/>
          </p:nvGrpSpPr>
          <p:grpSpPr>
            <a:xfrm>
              <a:off x="10218759" y="3034513"/>
              <a:ext cx="360295" cy="272518"/>
              <a:chOff x="1687606" y="826994"/>
              <a:chExt cx="791135" cy="598394"/>
            </a:xfrm>
          </p:grpSpPr>
          <p:sp>
            <p:nvSpPr>
              <p:cNvPr id="88" name="Triangle 87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riangle 88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Arrow Connector 90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7" name="Straight Arrow Connector 86"/>
            <p:cNvCxnSpPr/>
            <p:nvPr/>
          </p:nvCxnSpPr>
          <p:spPr>
            <a:xfrm>
              <a:off x="10294543" y="3079620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4049112" y="3539433"/>
            <a:ext cx="360295" cy="239734"/>
            <a:chOff x="10645908" y="3055181"/>
            <a:chExt cx="360295" cy="272518"/>
          </a:xfrm>
        </p:grpSpPr>
        <p:grpSp>
          <p:nvGrpSpPr>
            <p:cNvPr id="79" name="Group 78"/>
            <p:cNvGrpSpPr>
              <a:grpSpLocks noChangeAspect="1"/>
            </p:cNvGrpSpPr>
            <p:nvPr/>
          </p:nvGrpSpPr>
          <p:grpSpPr>
            <a:xfrm>
              <a:off x="10645908" y="3055181"/>
              <a:ext cx="360295" cy="272518"/>
              <a:chOff x="1687606" y="826994"/>
              <a:chExt cx="791135" cy="598394"/>
            </a:xfrm>
          </p:grpSpPr>
          <p:sp>
            <p:nvSpPr>
              <p:cNvPr id="81" name="Triangle 80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Triangle 81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Arrow Connector 84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0" name="Straight Arrow Connector 79"/>
            <p:cNvCxnSpPr/>
            <p:nvPr/>
          </p:nvCxnSpPr>
          <p:spPr>
            <a:xfrm flipH="1">
              <a:off x="10721693" y="3098049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4454198" y="3539433"/>
            <a:ext cx="360295" cy="239734"/>
            <a:chOff x="11047993" y="3047089"/>
            <a:chExt cx="360295" cy="272518"/>
          </a:xfrm>
        </p:grpSpPr>
        <p:grpSp>
          <p:nvGrpSpPr>
            <p:cNvPr id="71" name="Group 70"/>
            <p:cNvGrpSpPr>
              <a:grpSpLocks noChangeAspect="1"/>
            </p:cNvGrpSpPr>
            <p:nvPr/>
          </p:nvGrpSpPr>
          <p:grpSpPr>
            <a:xfrm>
              <a:off x="11047993" y="3047089"/>
              <a:ext cx="360295" cy="272518"/>
              <a:chOff x="1687606" y="826994"/>
              <a:chExt cx="791135" cy="598394"/>
            </a:xfrm>
          </p:grpSpPr>
          <p:sp>
            <p:nvSpPr>
              <p:cNvPr id="74" name="Triangle 73"/>
              <p:cNvSpPr/>
              <p:nvPr/>
            </p:nvSpPr>
            <p:spPr>
              <a:xfrm>
                <a:off x="1687606" y="826994"/>
                <a:ext cx="221876" cy="188259"/>
              </a:xfrm>
              <a:prstGeom prst="triangl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Triangle 74"/>
              <p:cNvSpPr/>
              <p:nvPr/>
            </p:nvSpPr>
            <p:spPr>
              <a:xfrm>
                <a:off x="2256865" y="826994"/>
                <a:ext cx="221876" cy="188259"/>
              </a:xfrm>
              <a:prstGeom prst="triangl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1999129" y="1230406"/>
                <a:ext cx="168088" cy="194982"/>
              </a:xfrm>
              <a:prstGeom prst="ellipse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>
                <a:off x="1798544" y="1015253"/>
                <a:ext cx="200585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none" w="med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H="1">
                <a:off x="2167217" y="1015253"/>
                <a:ext cx="200586" cy="31264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Arrow Connector 71"/>
            <p:cNvCxnSpPr/>
            <p:nvPr/>
          </p:nvCxnSpPr>
          <p:spPr>
            <a:xfrm flipH="1">
              <a:off x="11116908" y="3073455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1124558" y="3101094"/>
              <a:ext cx="208726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Oval 107"/>
          <p:cNvSpPr>
            <a:spLocks noChangeAspect="1"/>
          </p:cNvSpPr>
          <p:nvPr/>
        </p:nvSpPr>
        <p:spPr>
          <a:xfrm>
            <a:off x="3486660" y="4096897"/>
            <a:ext cx="47759" cy="554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9" name="Group 128"/>
          <p:cNvGrpSpPr/>
          <p:nvPr/>
        </p:nvGrpSpPr>
        <p:grpSpPr>
          <a:xfrm>
            <a:off x="5649858" y="3171776"/>
            <a:ext cx="1237844" cy="919991"/>
            <a:chOff x="7682005" y="4423559"/>
            <a:chExt cx="1237844" cy="919991"/>
          </a:xfrm>
        </p:grpSpPr>
        <p:grpSp>
          <p:nvGrpSpPr>
            <p:cNvPr id="111" name="Group 110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07" name="Oval 106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Arrow Connector 115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/>
          <p:cNvGrpSpPr/>
          <p:nvPr/>
        </p:nvGrpSpPr>
        <p:grpSpPr>
          <a:xfrm>
            <a:off x="7296764" y="3183207"/>
            <a:ext cx="1237844" cy="919991"/>
            <a:chOff x="7682005" y="4423559"/>
            <a:chExt cx="1237844" cy="919991"/>
          </a:xfrm>
        </p:grpSpPr>
        <p:grpSp>
          <p:nvGrpSpPr>
            <p:cNvPr id="131" name="Group 130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35" name="Oval 134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2" name="Oval 131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3" name="Straight Arrow Connector 132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0" name="Straight Arrow Connector 139"/>
          <p:cNvCxnSpPr/>
          <p:nvPr/>
        </p:nvCxnSpPr>
        <p:spPr>
          <a:xfrm>
            <a:off x="7684948" y="3328679"/>
            <a:ext cx="452278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1" name="Group 140"/>
          <p:cNvGrpSpPr/>
          <p:nvPr/>
        </p:nvGrpSpPr>
        <p:grpSpPr>
          <a:xfrm>
            <a:off x="5639626" y="4459154"/>
            <a:ext cx="1237844" cy="919991"/>
            <a:chOff x="7682005" y="4423559"/>
            <a:chExt cx="1237844" cy="919991"/>
          </a:xfrm>
        </p:grpSpPr>
        <p:grpSp>
          <p:nvGrpSpPr>
            <p:cNvPr id="142" name="Group 141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46" name="Oval 145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3" name="Oval 142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 148"/>
          <p:cNvGrpSpPr/>
          <p:nvPr/>
        </p:nvGrpSpPr>
        <p:grpSpPr>
          <a:xfrm>
            <a:off x="7345403" y="4472060"/>
            <a:ext cx="1237844" cy="919991"/>
            <a:chOff x="7682005" y="4423559"/>
            <a:chExt cx="1237844" cy="919991"/>
          </a:xfrm>
        </p:grpSpPr>
        <p:grpSp>
          <p:nvGrpSpPr>
            <p:cNvPr id="150" name="Group 149"/>
            <p:cNvGrpSpPr/>
            <p:nvPr/>
          </p:nvGrpSpPr>
          <p:grpSpPr>
            <a:xfrm>
              <a:off x="7682005" y="4423559"/>
              <a:ext cx="1237844" cy="290945"/>
              <a:chOff x="7682005" y="4423559"/>
              <a:chExt cx="1237844" cy="290945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7682005" y="4423559"/>
                <a:ext cx="290979" cy="290945"/>
              </a:xfrm>
              <a:prstGeom prst="ellipse">
                <a:avLst/>
              </a:prstGeom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/>
              <p:cNvSpPr/>
              <p:nvPr/>
            </p:nvSpPr>
            <p:spPr>
              <a:xfrm>
                <a:off x="8628870" y="4423559"/>
                <a:ext cx="290979" cy="290945"/>
              </a:xfrm>
              <a:prstGeom prst="ellipse">
                <a:avLst/>
              </a:prstGeom>
              <a:noFill/>
              <a:ln w="381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1" name="Oval 150"/>
            <p:cNvSpPr/>
            <p:nvPr/>
          </p:nvSpPr>
          <p:spPr>
            <a:xfrm>
              <a:off x="8161376" y="5052605"/>
              <a:ext cx="290979" cy="290945"/>
            </a:xfrm>
            <a:prstGeom prst="ellipse">
              <a:avLst/>
            </a:prstGeom>
            <a:no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2" name="Straight Arrow Connector 151"/>
            <p:cNvCxnSpPr/>
            <p:nvPr/>
          </p:nvCxnSpPr>
          <p:spPr>
            <a:xfrm>
              <a:off x="7932804" y="4737368"/>
              <a:ext cx="228572" cy="315237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 flipH="1">
              <a:off x="8452355" y="4740042"/>
              <a:ext cx="225521" cy="31256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6" name="Straight Arrow Connector 155"/>
          <p:cNvCxnSpPr/>
          <p:nvPr/>
        </p:nvCxnSpPr>
        <p:spPr>
          <a:xfrm>
            <a:off x="7733587" y="4661074"/>
            <a:ext cx="452278" cy="0"/>
          </a:xfrm>
          <a:prstGeom prst="straightConnector1">
            <a:avLst/>
          </a:prstGeom>
          <a:ln w="34925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/>
          <p:cNvCxnSpPr/>
          <p:nvPr/>
        </p:nvCxnSpPr>
        <p:spPr>
          <a:xfrm flipH="1">
            <a:off x="6023764" y="4617532"/>
            <a:ext cx="4384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 flipH="1">
            <a:off x="7698786" y="4537704"/>
            <a:ext cx="438440" cy="0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4815166" y="5458265"/>
            <a:ext cx="1504372" cy="213360"/>
            <a:chOff x="5819100" y="3802740"/>
            <a:chExt cx="1504372" cy="213360"/>
          </a:xfrm>
        </p:grpSpPr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9100" y="3824686"/>
              <a:ext cx="251155" cy="191414"/>
            </a:xfrm>
            <a:prstGeom prst="rect">
              <a:avLst/>
            </a:prstGeom>
          </p:spPr>
        </p:pic>
        <p:pic>
          <p:nvPicPr>
            <p:cNvPr id="166" name="Picture 16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6839" y="3819809"/>
              <a:ext cx="251155" cy="196291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4578" y="3822247"/>
              <a:ext cx="251155" cy="193853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2317" y="3802740"/>
              <a:ext cx="251155" cy="213360"/>
            </a:xfrm>
            <a:prstGeom prst="rect">
              <a:avLst/>
            </a:prstGeom>
          </p:spPr>
        </p:pic>
      </p:grpSp>
      <p:pic>
        <p:nvPicPr>
          <p:cNvPr id="170" name="Picture 1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672" y="6362049"/>
            <a:ext cx="251155" cy="191414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022" y="6357172"/>
            <a:ext cx="251155" cy="19629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0" y="6359610"/>
            <a:ext cx="251155" cy="193853"/>
          </a:xfrm>
          <a:prstGeom prst="rect">
            <a:avLst/>
          </a:prstGeom>
        </p:spPr>
      </p:pic>
      <p:pic>
        <p:nvPicPr>
          <p:cNvPr id="173" name="Picture 1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109" y="6340103"/>
            <a:ext cx="251155" cy="21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3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121</Words>
  <Application>Microsoft Macintosh PowerPoint</Application>
  <PresentationFormat>Custom</PresentationFormat>
  <Paragraphs>87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shaoke lou</cp:lastModifiedBy>
  <cp:revision>81</cp:revision>
  <dcterms:created xsi:type="dcterms:W3CDTF">2017-03-01T16:35:11Z</dcterms:created>
  <dcterms:modified xsi:type="dcterms:W3CDTF">2017-03-01T20:47:45Z</dcterms:modified>
</cp:coreProperties>
</file>