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74"/>
  </p:normalViewPr>
  <p:slideViewPr>
    <p:cSldViewPr snapToGrid="0" snapToObjects="1">
      <p:cViewPr varScale="1">
        <p:scale>
          <a:sx n="100" d="100"/>
          <a:sy n="100" d="100"/>
        </p:scale>
        <p:origin x="4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5702-BF1C-9A49-A88F-8B374C87A556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82B8F-E4CF-C242-A745-1513DBF46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5702-BF1C-9A49-A88F-8B374C87A556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82B8F-E4CF-C242-A745-1513DBF46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54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5702-BF1C-9A49-A88F-8B374C87A556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82B8F-E4CF-C242-A745-1513DBF46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52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5702-BF1C-9A49-A88F-8B374C87A556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82B8F-E4CF-C242-A745-1513DBF46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2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5702-BF1C-9A49-A88F-8B374C87A556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82B8F-E4CF-C242-A745-1513DBF46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25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5702-BF1C-9A49-A88F-8B374C87A556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82B8F-E4CF-C242-A745-1513DBF46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81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5702-BF1C-9A49-A88F-8B374C87A556}" type="datetimeFigureOut">
              <a:rPr lang="en-US" smtClean="0"/>
              <a:t>3/1/17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82B8F-E4CF-C242-A745-1513DBF46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8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5702-BF1C-9A49-A88F-8B374C87A556}" type="datetimeFigureOut">
              <a:rPr lang="en-US" smtClean="0"/>
              <a:t>3/1/17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82B8F-E4CF-C242-A745-1513DBF46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352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5702-BF1C-9A49-A88F-8B374C87A556}" type="datetimeFigureOut">
              <a:rPr lang="en-US" smtClean="0"/>
              <a:t>3/1/17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82B8F-E4CF-C242-A745-1513DBF46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09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5702-BF1C-9A49-A88F-8B374C87A556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82B8F-E4CF-C242-A745-1513DBF46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8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5702-BF1C-9A49-A88F-8B374C87A556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82B8F-E4CF-C242-A745-1513DBF46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54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85702-BF1C-9A49-A88F-8B374C87A556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82B8F-E4CF-C242-A745-1513DBF46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37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46" r="8423"/>
          <a:stretch/>
        </p:blipFill>
        <p:spPr>
          <a:xfrm>
            <a:off x="551891" y="371814"/>
            <a:ext cx="4699171" cy="4403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75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3"/>
          <a:stretch/>
        </p:blipFill>
        <p:spPr>
          <a:xfrm>
            <a:off x="1551403" y="537368"/>
            <a:ext cx="8952059" cy="6207348"/>
          </a:xfrm>
        </p:spPr>
      </p:pic>
      <p:sp>
        <p:nvSpPr>
          <p:cNvPr id="5" name="TextBox 4"/>
          <p:cNvSpPr txBox="1"/>
          <p:nvPr/>
        </p:nvSpPr>
        <p:spPr>
          <a:xfrm>
            <a:off x="5750891" y="334414"/>
            <a:ext cx="2497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</a:t>
            </a:r>
            <a:r>
              <a:rPr lang="zh-CN" altLang="en-US" dirty="0" smtClean="0"/>
              <a:t> </a:t>
            </a:r>
            <a:r>
              <a:rPr lang="en-US" altLang="zh-CN" dirty="0" smtClean="0"/>
              <a:t>=</a:t>
            </a:r>
            <a:r>
              <a:rPr lang="zh-CN" altLang="en-US" dirty="0" smtClean="0"/>
              <a:t> </a:t>
            </a:r>
            <a:r>
              <a:rPr lang="en-US" altLang="zh-CN" dirty="0" smtClean="0"/>
              <a:t>2e-10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576803" y="519080"/>
            <a:ext cx="0" cy="259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576803" y="519080"/>
            <a:ext cx="1119496" cy="22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875503" y="519080"/>
            <a:ext cx="1119496" cy="22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8000559" y="521354"/>
            <a:ext cx="0" cy="259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15693" y="149748"/>
            <a:ext cx="1610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***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75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</Words>
  <Application>Microsoft Macintosh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DengXian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Mengting Gu</dc:creator>
  <cp:lastModifiedBy>Mengting Gu</cp:lastModifiedBy>
  <cp:revision>2</cp:revision>
  <dcterms:created xsi:type="dcterms:W3CDTF">2017-03-02T01:53:38Z</dcterms:created>
  <dcterms:modified xsi:type="dcterms:W3CDTF">2017-03-02T02:04:49Z</dcterms:modified>
</cp:coreProperties>
</file>