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3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3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0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8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1762-5853-5247-AE78-4DA5CB136B4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B926-25EF-174E-9B38-AD992A79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004"/>
            <a:ext cx="7772400" cy="500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Updated figure b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5500"/>
            <a:ext cx="9144000" cy="52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8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Updated figure b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figure b </dc:title>
  <dc:creator>Leonidas Salichos</dc:creator>
  <cp:lastModifiedBy>Leonidas Salichos</cp:lastModifiedBy>
  <cp:revision>1</cp:revision>
  <dcterms:created xsi:type="dcterms:W3CDTF">2017-03-01T01:49:11Z</dcterms:created>
  <dcterms:modified xsi:type="dcterms:W3CDTF">2017-03-01T03:01:54Z</dcterms:modified>
</cp:coreProperties>
</file>