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3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3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7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6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5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8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1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4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4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4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5192-4D6A-3F48-99C6-E411AB1063B2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18BD4-4DB7-7440-9440-EF773076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6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17F6-A8DD-C745-B97F-68DE62546C01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438400" y="304800"/>
            <a:ext cx="39489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latin typeface="Helvetica" pitchFamily="8" charset="0"/>
                <a:ea typeface="Helvetica" pitchFamily="8" charset="0"/>
                <a:cs typeface="Helvetica" pitchFamily="8" charset="0"/>
              </a:rPr>
              <a:t>Paper questions to Address</a:t>
            </a:r>
            <a:endParaRPr lang="en-US" sz="2400" dirty="0">
              <a:latin typeface="Helvetica" pitchFamily="8" charset="0"/>
            </a:endParaRPr>
          </a:p>
          <a:p>
            <a:endParaRPr lang="en-US" dirty="0">
              <a:latin typeface="Helvetica" pitchFamily="8" charset="0"/>
              <a:ea typeface="Helvetica" pitchFamily="8" charset="0"/>
              <a:cs typeface="Helvetica" pitchFamily="8" charset="0"/>
            </a:endParaRPr>
          </a:p>
        </p:txBody>
      </p:sp>
      <p:sp>
        <p:nvSpPr>
          <p:cNvPr id="7" name="Shape 10"/>
          <p:cNvSpPr/>
          <p:nvPr/>
        </p:nvSpPr>
        <p:spPr>
          <a:xfrm>
            <a:off x="431799" y="838200"/>
            <a:ext cx="8011787" cy="0"/>
          </a:xfrm>
          <a:prstGeom prst="line">
            <a:avLst/>
          </a:prstGeom>
          <a:ln w="38100">
            <a:solidFill>
              <a:srgbClr val="333399"/>
            </a:solidFill>
            <a:round/>
          </a:ln>
          <a:effectLst>
            <a:outerShdw blurRad="381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1799" y="1043464"/>
            <a:ext cx="7874001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Analysis: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 err="1"/>
              <a:t>ChIPseq</a:t>
            </a:r>
            <a:r>
              <a:rPr lang="en-US" b="1" dirty="0"/>
              <a:t> peaks</a:t>
            </a:r>
            <a:endParaRPr lang="en-US" dirty="0"/>
          </a:p>
          <a:p>
            <a:r>
              <a:rPr lang="en-US" dirty="0"/>
              <a:t>Peak calls all with the same peak caller.</a:t>
            </a:r>
          </a:p>
          <a:p>
            <a:r>
              <a:rPr lang="en-US" dirty="0"/>
              <a:t>HOT regions – What is the definition?  Overlapping peaks?  By density?  Mid-point of the peak within x bases of one another?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Across all samples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Stage specific 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Tissue specific?</a:t>
            </a:r>
          </a:p>
          <a:p>
            <a:r>
              <a:rPr lang="en-US" dirty="0"/>
              <a:t>Peaks assigned to genes distinguish 5’5’ </a:t>
            </a:r>
            <a:r>
              <a:rPr lang="en-US" dirty="0" err="1"/>
              <a:t>vs</a:t>
            </a:r>
            <a:r>
              <a:rPr lang="en-US" dirty="0"/>
              <a:t> 5’3’ </a:t>
            </a:r>
            <a:r>
              <a:rPr lang="en-US" dirty="0" err="1"/>
              <a:t>vs</a:t>
            </a:r>
            <a:r>
              <a:rPr lang="en-US" dirty="0"/>
              <a:t> 3’3’ orientation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Promoter proximal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Distal (how to handle 5’5’ orientation)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Genic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3’</a:t>
            </a:r>
          </a:p>
          <a:p>
            <a:r>
              <a:rPr lang="en-US" dirty="0"/>
              <a:t>GO analysis </a:t>
            </a:r>
            <a:r>
              <a:rPr lang="en-US" dirty="0" err="1"/>
              <a:t>etc</a:t>
            </a:r>
            <a:r>
              <a:rPr lang="en-US" dirty="0"/>
              <a:t> of genes associated with non-HOT peaks.</a:t>
            </a:r>
          </a:p>
          <a:p>
            <a:r>
              <a:rPr lang="en-US" dirty="0"/>
              <a:t>Temporal relationship of expression between peaks and targets over the life cycle.</a:t>
            </a:r>
          </a:p>
          <a:p>
            <a:r>
              <a:rPr lang="en-US" dirty="0"/>
              <a:t>Spatial relationship between peaks and targets as above.</a:t>
            </a:r>
          </a:p>
          <a:p>
            <a:r>
              <a:rPr lang="en-US" dirty="0"/>
              <a:t>Clustering of non-HOT peaks  -- what TFs bind near each other?</a:t>
            </a:r>
          </a:p>
          <a:p>
            <a:r>
              <a:rPr lang="en-US" dirty="0"/>
              <a:t>Motifs in not-HOT peaks, conservation</a:t>
            </a:r>
          </a:p>
        </p:txBody>
      </p:sp>
    </p:spTree>
    <p:extLst>
      <p:ext uri="{BB962C8B-B14F-4D97-AF65-F5344CB8AC3E}">
        <p14:creationId xmlns:p14="http://schemas.microsoft.com/office/powerpoint/2010/main" val="322703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17F6-A8DD-C745-B97F-68DE62546C01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438400" y="304800"/>
            <a:ext cx="39489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latin typeface="Helvetica" pitchFamily="8" charset="0"/>
                <a:ea typeface="Helvetica" pitchFamily="8" charset="0"/>
                <a:cs typeface="Helvetica" pitchFamily="8" charset="0"/>
              </a:rPr>
              <a:t>Paper questions to Address</a:t>
            </a:r>
            <a:endParaRPr lang="en-US" sz="2400" dirty="0">
              <a:latin typeface="Helvetica" pitchFamily="8" charset="0"/>
            </a:endParaRPr>
          </a:p>
          <a:p>
            <a:endParaRPr lang="en-US" dirty="0">
              <a:latin typeface="Helvetica" pitchFamily="8" charset="0"/>
              <a:ea typeface="Helvetica" pitchFamily="8" charset="0"/>
              <a:cs typeface="Helvetica" pitchFamily="8" charset="0"/>
            </a:endParaRPr>
          </a:p>
        </p:txBody>
      </p:sp>
      <p:sp>
        <p:nvSpPr>
          <p:cNvPr id="7" name="Shape 10"/>
          <p:cNvSpPr/>
          <p:nvPr/>
        </p:nvSpPr>
        <p:spPr>
          <a:xfrm>
            <a:off x="431799" y="838200"/>
            <a:ext cx="8011787" cy="0"/>
          </a:xfrm>
          <a:prstGeom prst="line">
            <a:avLst/>
          </a:prstGeom>
          <a:ln w="38100">
            <a:solidFill>
              <a:srgbClr val="333399"/>
            </a:solidFill>
            <a:round/>
          </a:ln>
          <a:effectLst>
            <a:outerShdw blurRad="381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1799" y="1143000"/>
            <a:ext cx="7910186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Expression data</a:t>
            </a:r>
            <a:endParaRPr lang="en-US" dirty="0"/>
          </a:p>
          <a:p>
            <a:r>
              <a:rPr lang="en-US" dirty="0"/>
              <a:t>What genes are under/overexpressed in deletion/</a:t>
            </a:r>
            <a:r>
              <a:rPr lang="en-US" dirty="0" err="1"/>
              <a:t>RNAi</a:t>
            </a:r>
            <a:r>
              <a:rPr lang="en-US" dirty="0"/>
              <a:t> strains?</a:t>
            </a:r>
          </a:p>
          <a:p>
            <a:r>
              <a:rPr lang="en-US" dirty="0"/>
              <a:t>What is the overlap with </a:t>
            </a:r>
            <a:r>
              <a:rPr lang="en-US" dirty="0" err="1"/>
              <a:t>ChIP-seq</a:t>
            </a:r>
            <a:r>
              <a:rPr lang="en-US" dirty="0"/>
              <a:t> peaks?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What genes are differentially expressed in TF-labeled cells?</a:t>
            </a:r>
          </a:p>
          <a:p>
            <a:r>
              <a:rPr lang="en-US" dirty="0"/>
              <a:t>What is overlap with </a:t>
            </a:r>
            <a:r>
              <a:rPr lang="en-US" dirty="0" err="1"/>
              <a:t>ChIP-seq</a:t>
            </a:r>
            <a:r>
              <a:rPr lang="en-US" dirty="0"/>
              <a:t> peaks?</a:t>
            </a:r>
          </a:p>
          <a:p>
            <a:r>
              <a:rPr lang="en-US" dirty="0"/>
              <a:t>How much of the differential expression can be explained by </a:t>
            </a:r>
            <a:r>
              <a:rPr lang="en-US" dirty="0" err="1"/>
              <a:t>ChIP-seq</a:t>
            </a:r>
            <a:r>
              <a:rPr lang="en-US" dirty="0"/>
              <a:t> peaks?</a:t>
            </a:r>
          </a:p>
          <a:p>
            <a:r>
              <a:rPr lang="en-US" dirty="0"/>
              <a:t>Can combinations of transcription factors do a better job?</a:t>
            </a:r>
          </a:p>
          <a:p>
            <a:r>
              <a:rPr lang="en-US" dirty="0"/>
              <a:t>Are these combinations actually expressed in the same cells (based on RNA-</a:t>
            </a:r>
            <a:r>
              <a:rPr lang="en-US" dirty="0" err="1"/>
              <a:t>seq</a:t>
            </a:r>
            <a:r>
              <a:rPr lang="en-US" dirty="0"/>
              <a:t> data and 3D movies/in situ data)?</a:t>
            </a:r>
          </a:p>
          <a:p>
            <a:r>
              <a:rPr lang="en-US" dirty="0"/>
              <a:t>Are there domain/chromatin contributions?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What differences/similarities are there among members of the same family (DNA binding domain) TFs?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What kind of a network does this produce?  Can temporal/spatial data be used to prune it?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044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17F6-A8DD-C745-B97F-68DE62546C01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438400" y="304800"/>
            <a:ext cx="39489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latin typeface="Helvetica" pitchFamily="8" charset="0"/>
                <a:ea typeface="Helvetica" pitchFamily="8" charset="0"/>
                <a:cs typeface="Helvetica" pitchFamily="8" charset="0"/>
              </a:rPr>
              <a:t>Paper questions to Address</a:t>
            </a:r>
            <a:endParaRPr lang="en-US" sz="2400" dirty="0">
              <a:latin typeface="Helvetica" pitchFamily="8" charset="0"/>
            </a:endParaRPr>
          </a:p>
          <a:p>
            <a:endParaRPr lang="en-US" dirty="0">
              <a:latin typeface="Helvetica" pitchFamily="8" charset="0"/>
              <a:ea typeface="Helvetica" pitchFamily="8" charset="0"/>
              <a:cs typeface="Helvetica" pitchFamily="8" charset="0"/>
            </a:endParaRPr>
          </a:p>
        </p:txBody>
      </p:sp>
      <p:sp>
        <p:nvSpPr>
          <p:cNvPr id="7" name="Shape 10"/>
          <p:cNvSpPr/>
          <p:nvPr/>
        </p:nvSpPr>
        <p:spPr>
          <a:xfrm>
            <a:off x="431799" y="838200"/>
            <a:ext cx="8011787" cy="0"/>
          </a:xfrm>
          <a:prstGeom prst="line">
            <a:avLst/>
          </a:prstGeom>
          <a:ln w="38100">
            <a:solidFill>
              <a:srgbClr val="333399"/>
            </a:solidFill>
            <a:round/>
          </a:ln>
          <a:effectLst>
            <a:outerShdw blurRad="381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 kern="0">
              <a:solidFill>
                <a:sysClr val="windowText" lastClr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1371600"/>
            <a:ext cx="7467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Comparative analysis: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What are the orthologous relationships?  This is a question that never seems to have a fully satisfactory answer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 err="1" smtClean="0"/>
              <a:t>Diopt</a:t>
            </a:r>
            <a:r>
              <a:rPr lang="en-US" i="1" dirty="0" smtClean="0"/>
              <a:t> scores seem to be accepted as a community standard</a:t>
            </a:r>
            <a:endParaRPr lang="en-US" i="1" dirty="0"/>
          </a:p>
          <a:p>
            <a:r>
              <a:rPr lang="en-US" i="1" dirty="0"/>
              <a:t> </a:t>
            </a:r>
          </a:p>
          <a:p>
            <a:r>
              <a:rPr lang="en-US" dirty="0"/>
              <a:t>What features are conserved between </a:t>
            </a:r>
            <a:r>
              <a:rPr lang="en-US" dirty="0" err="1"/>
              <a:t>orthologs</a:t>
            </a:r>
            <a:r>
              <a:rPr lang="en-US" dirty="0"/>
              <a:t> of the two species? 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Proximity to promoter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Targets, especially itself and other TFs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Tissue 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Co-associations of TFs, modules</a:t>
            </a:r>
          </a:p>
        </p:txBody>
      </p:sp>
    </p:spTree>
    <p:extLst>
      <p:ext uri="{BB962C8B-B14F-4D97-AF65-F5344CB8AC3E}">
        <p14:creationId xmlns:p14="http://schemas.microsoft.com/office/powerpoint/2010/main" val="4267816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Macintosh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UW Department of Genome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Waterston</dc:creator>
  <cp:lastModifiedBy>Robert Waterston</cp:lastModifiedBy>
  <cp:revision>1</cp:revision>
  <dcterms:created xsi:type="dcterms:W3CDTF">2016-11-17T17:13:36Z</dcterms:created>
  <dcterms:modified xsi:type="dcterms:W3CDTF">2016-11-17T17:14:44Z</dcterms:modified>
</cp:coreProperties>
</file>