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2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5F372-63A0-F648-A167-9EB56B8B6F23}" type="datetimeFigureOut">
              <a:rPr lang="en-US" smtClean="0"/>
              <a:t>2/21/17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E5D92-6D3C-4945-A17E-B8BCB3EC1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0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E5D92-6D3C-4945-A17E-B8BCB3EC11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F5F5-17E1-F743-8882-71F11E05B448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F6FA2-1ADB-6C45-AC82-276F0B7BEF80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7A867-6A8B-7747-8A86-CF186BAB16F7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A3CED-654C-F440-9736-8EFC5D20B558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30C2-10AB-6D4B-ACA5-2192FD925770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0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866D-48D5-A341-B44B-04A00648F725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4FE9-9909-234B-809B-B4D2CD0E137F}" type="datetime1">
              <a:rPr lang="en-US" smtClean="0"/>
              <a:t>2/21/17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7EF0-2555-D443-B981-71CEAF1D8765}" type="datetime1">
              <a:rPr lang="en-US" smtClean="0"/>
              <a:t>2/21/17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8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B36AF-2719-D647-94C6-C5638852FFBA}" type="datetime1">
              <a:rPr lang="en-US" smtClean="0"/>
              <a:t>2/21/17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8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1F6C-9761-DA40-9688-FE692FC822F8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6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0342-CA7D-B548-A934-E922039BC654}" type="datetime1">
              <a:rPr lang="en-US" smtClean="0"/>
              <a:t>2/21/17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6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19E2C-B28F-D44F-A306-6543AA4D03A9}" type="datetime1">
              <a:rPr lang="en-US" smtClean="0"/>
              <a:t>2/21/17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3A31F-57ED-5B40-A555-B3AEFE68B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MOAT Germline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647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New Procedure: Sliding String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all exons end-to-end (string)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intersecting variants are “notches”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Slide the string a certain distance in one direction (with wraparound)</a:t>
            </a:r>
          </a:p>
          <a:p>
            <a:pPr lvl="1"/>
            <a:r>
              <a:rPr lang="en-US" dirty="0" smtClean="0"/>
              <a:t>New variant positions form a single permutation</a:t>
            </a:r>
          </a:p>
          <a:p>
            <a:pPr lvl="1"/>
            <a:r>
              <a:rPr lang="en-US" dirty="0" smtClean="0"/>
              <a:t>Repeat </a:t>
            </a:r>
            <a:r>
              <a:rPr lang="en-US" i="1" dirty="0" smtClean="0"/>
              <a:t>n</a:t>
            </a:r>
            <a:r>
              <a:rPr lang="en-US" dirty="0" smtClean="0"/>
              <a:t> times (typically </a:t>
            </a:r>
            <a:r>
              <a:rPr lang="en-US" i="1" dirty="0" smtClean="0"/>
              <a:t>n</a:t>
            </a:r>
            <a:r>
              <a:rPr lang="en-US" dirty="0" smtClean="0"/>
              <a:t> = 100)</a:t>
            </a:r>
          </a:p>
          <a:p>
            <a:pPr lvl="1"/>
            <a:r>
              <a:rPr lang="en-US" dirty="0" smtClean="0"/>
              <a:t>Sliding distance: </a:t>
            </a:r>
            <a:r>
              <a:rPr lang="en-US" dirty="0" err="1" smtClean="0"/>
              <a:t>runif</a:t>
            </a:r>
            <a:r>
              <a:rPr lang="en-US" dirty="0" smtClean="0"/>
              <a:t> in [-10 </a:t>
            </a:r>
            <a:r>
              <a:rPr lang="en-US" dirty="0" err="1" smtClean="0"/>
              <a:t>kbp</a:t>
            </a:r>
            <a:r>
              <a:rPr lang="en-US" dirty="0" smtClean="0"/>
              <a:t>, +10 </a:t>
            </a:r>
            <a:r>
              <a:rPr lang="en-US" dirty="0" err="1" smtClean="0"/>
              <a:t>kbp</a:t>
            </a:r>
            <a:r>
              <a:rPr lang="en-US" dirty="0" smtClean="0"/>
              <a:t>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1</a:t>
            </a:fld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838200" y="4826900"/>
            <a:ext cx="10592790" cy="11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854102" y="4690334"/>
            <a:ext cx="2185059" cy="29688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039161" y="4690334"/>
            <a:ext cx="1341912" cy="29688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381073" y="4690334"/>
            <a:ext cx="1549728" cy="296883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54102" y="5443183"/>
            <a:ext cx="10592790" cy="11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-43394" y="4648172"/>
            <a:ext cx="9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1. </a:t>
            </a:r>
            <a:r>
              <a:rPr lang="en-US" dirty="0" smtClean="0"/>
              <a:t>Exons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247887" y="5282005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930801" y="4690334"/>
            <a:ext cx="1050912" cy="2968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981712" y="4690334"/>
            <a:ext cx="2840019" cy="29688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821731" y="4690334"/>
            <a:ext cx="1625161" cy="29688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2207110" y="527755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896061" y="5273972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21219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047129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867425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491830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0890325" y="526680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43467" y="5258517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 String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854102" y="6167827"/>
            <a:ext cx="10592790" cy="11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92995" y="6006913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952218" y="6002466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641169" y="599888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66327" y="599170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792237" y="599170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612533" y="599170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236938" y="5991708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006878" y="5998880"/>
            <a:ext cx="0" cy="376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-39376" y="594832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 Slide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1247887" y="5658523"/>
            <a:ext cx="0" cy="1062952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992995" y="5120640"/>
            <a:ext cx="0" cy="886273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247887" y="5948320"/>
            <a:ext cx="745108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89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MOAT Germline Analysis Evaluation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414" y="889939"/>
            <a:ext cx="6522079" cy="652207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3A31F-57ED-5B40-A555-B3AEFE68B76B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68535" y="1321356"/>
            <a:ext cx="46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QQ plot:</a:t>
            </a:r>
            <a:r>
              <a:rPr lang="en-US" dirty="0" smtClean="0"/>
              <a:t> P-value quantiles vs. uniform quantiles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43194" y="6858000"/>
            <a:ext cx="505610" cy="319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0397" y="3760665"/>
            <a:ext cx="398033" cy="527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50510" y="2079345"/>
            <a:ext cx="2183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Also, 252 significant</a:t>
            </a:r>
          </a:p>
          <a:p>
            <a:r>
              <a:rPr lang="en-US" dirty="0" smtClean="0"/>
              <a:t>genes (q-value&lt;0.05)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7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98</Words>
  <Application>Microsoft Macintosh PowerPoint</Application>
  <PresentationFormat>Widescreen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MOAT Germline Analysis</vt:lpstr>
      <vt:lpstr>MOAT Germline Analysis Evaluation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Lochovsky</dc:creator>
  <cp:lastModifiedBy>Lucas Lochovsky</cp:lastModifiedBy>
  <cp:revision>42</cp:revision>
  <dcterms:created xsi:type="dcterms:W3CDTF">2017-02-21T17:22:48Z</dcterms:created>
  <dcterms:modified xsi:type="dcterms:W3CDTF">2017-02-21T18:16:18Z</dcterms:modified>
</cp:coreProperties>
</file>