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1"/>
  </p:normalViewPr>
  <p:slideViewPr>
    <p:cSldViewPr snapToGrid="0" snapToObjects="1">
      <p:cViewPr varScale="1">
        <p:scale>
          <a:sx n="107" d="100"/>
          <a:sy n="107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9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22FBB-0670-9547-83A5-3A269F33A234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DA8F-CB54-DE42-85DC-615E4615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Mass-spectrometry-based draft of the human proteome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Wilhelm </a:t>
            </a:r>
            <a:r>
              <a:rPr lang="en-US" dirty="0" smtClean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205929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205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12192000" cy="49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5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11067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769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Mass-spectrometry-based draft of the human proteome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Mass-spectrometry-based draft of the human proteome </dc:title>
  <dc:creator>Muir, Paul</dc:creator>
  <cp:lastModifiedBy>Muir, Paul</cp:lastModifiedBy>
  <cp:revision>1</cp:revision>
  <dcterms:created xsi:type="dcterms:W3CDTF">2017-02-10T17:14:23Z</dcterms:created>
  <dcterms:modified xsi:type="dcterms:W3CDTF">2017-02-10T17:18:05Z</dcterms:modified>
</cp:coreProperties>
</file>