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56" r:id="rId4"/>
    <p:sldId id="262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236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6C09-6731-2E45-B703-D3896AD59806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1452-687E-044A-9449-B489ED3D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6C09-6731-2E45-B703-D3896AD59806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1452-687E-044A-9449-B489ED3D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5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6C09-6731-2E45-B703-D3896AD59806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1452-687E-044A-9449-B489ED3D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4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6C09-6731-2E45-B703-D3896AD59806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1452-687E-044A-9449-B489ED3D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7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6C09-6731-2E45-B703-D3896AD59806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1452-687E-044A-9449-B489ED3D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6C09-6731-2E45-B703-D3896AD59806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1452-687E-044A-9449-B489ED3D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6C09-6731-2E45-B703-D3896AD59806}" type="datetimeFigureOut">
              <a:rPr lang="en-US" smtClean="0"/>
              <a:t>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1452-687E-044A-9449-B489ED3D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9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6C09-6731-2E45-B703-D3896AD59806}" type="datetimeFigureOut">
              <a:rPr lang="en-US" smtClean="0"/>
              <a:t>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1452-687E-044A-9449-B489ED3D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6C09-6731-2E45-B703-D3896AD59806}" type="datetimeFigureOut">
              <a:rPr lang="en-US" smtClean="0"/>
              <a:t>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1452-687E-044A-9449-B489ED3D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6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6C09-6731-2E45-B703-D3896AD59806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1452-687E-044A-9449-B489ED3D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5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76C09-6731-2E45-B703-D3896AD59806}" type="datetimeFigureOut">
              <a:rPr lang="en-US" smtClean="0"/>
              <a:t>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1452-687E-044A-9449-B489ED3D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76C09-6731-2E45-B703-D3896AD59806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D1452-687E-044A-9449-B489ED3D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NEAT1 in </a:t>
            </a:r>
            <a:r>
              <a:rPr lang="en-US" dirty="0" err="1" smtClean="0"/>
              <a:t>ccRCC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6.6% (31/469) overexpression (z-score&gt;2)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78832"/>
            <a:ext cx="6663838" cy="4592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265" y="3256858"/>
            <a:ext cx="3431333" cy="3601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1888" y="2795193"/>
            <a:ext cx="296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Rank 1(Pearson’s) or 4(Spearman’s) </a:t>
            </a:r>
          </a:p>
          <a:p>
            <a:r>
              <a:rPr lang="en-US" sz="1200" dirty="0" smtClean="0"/>
              <a:t>out of all genes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561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in </a:t>
            </a:r>
            <a:r>
              <a:rPr lang="en-US" dirty="0" err="1" smtClean="0"/>
              <a:t>pRCC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999"/>
            <a:ext cx="7761111" cy="5072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111" y="2977445"/>
            <a:ext cx="3528816" cy="3231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6594" y="2564360"/>
            <a:ext cx="296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Rank 1(Pearson’s) or 3(Spearman’s) </a:t>
            </a:r>
          </a:p>
          <a:p>
            <a:r>
              <a:rPr lang="en-US" sz="1200" dirty="0" smtClean="0"/>
              <a:t>out of all genes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319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7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6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3089"/>
          <a:stretch/>
        </p:blipFill>
        <p:spPr>
          <a:xfrm>
            <a:off x="0" y="0"/>
            <a:ext cx="24422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6207" y="3288685"/>
            <a:ext cx="463596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Severe germline contamination</a:t>
            </a:r>
          </a:p>
          <a:p>
            <a:endParaRPr lang="en-US" dirty="0" smtClean="0"/>
          </a:p>
          <a:p>
            <a:r>
              <a:rPr lang="en-US" dirty="0" smtClean="0"/>
              <a:t>So I filtered the results against all germline calls </a:t>
            </a:r>
          </a:p>
          <a:p>
            <a:r>
              <a:rPr lang="en-US" dirty="0" smtClean="0"/>
              <a:t>with 1/0, and 0/0 with low </a:t>
            </a:r>
            <a:r>
              <a:rPr lang="en-US" dirty="0" err="1" smtClean="0"/>
              <a:t>Phred</a:t>
            </a:r>
            <a:r>
              <a:rPr lang="en-US" dirty="0" smtClean="0"/>
              <a:t> score (30)</a:t>
            </a:r>
          </a:p>
          <a:p>
            <a:endParaRPr lang="en-US" dirty="0"/>
          </a:p>
          <a:p>
            <a:r>
              <a:rPr lang="en-US" dirty="0" smtClean="0"/>
              <a:t>Filter somatic genotype </a:t>
            </a:r>
            <a:r>
              <a:rPr lang="en-US" dirty="0" err="1" smtClean="0"/>
              <a:t>Phred</a:t>
            </a:r>
            <a:r>
              <a:rPr lang="en-US" dirty="0" smtClean="0"/>
              <a:t> score (20)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400 in ~35 samples? </a:t>
            </a:r>
          </a:p>
          <a:p>
            <a:r>
              <a:rPr lang="en-US" dirty="0" smtClean="0"/>
              <a:t>Median SV in PCAWG: 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9" y="0"/>
            <a:ext cx="1466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6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equence Similarity?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0194"/>
            <a:ext cx="4601023" cy="30228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75373"/>
            <a:ext cx="154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99% </a:t>
            </a:r>
            <a:r>
              <a:rPr lang="en-US" dirty="0" err="1" smtClean="0"/>
              <a:t>unmatch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7156"/>
            <a:ext cx="4523920" cy="943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704" y="2088686"/>
            <a:ext cx="3736536" cy="5450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981" y="3175373"/>
            <a:ext cx="4127114" cy="34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3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NEAT1 Major </a:t>
            </a:r>
            <a:r>
              <a:rPr lang="en-US" dirty="0"/>
              <a:t>T</a:t>
            </a:r>
            <a:r>
              <a:rPr lang="en-US" dirty="0" smtClean="0"/>
              <a:t>ranscription BLAST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3298"/>
            <a:ext cx="9144000" cy="49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1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MALAT1 Major Transcription BLAST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1335"/>
            <a:ext cx="9144000" cy="46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3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112</Words>
  <Application>Microsoft Macintosh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NEAT1 in ccRCC</vt:lpstr>
      <vt:lpstr>Not in pRCC</vt:lpstr>
      <vt:lpstr>PowerPoint Presentation</vt:lpstr>
      <vt:lpstr>PowerPoint Presentation</vt:lpstr>
      <vt:lpstr>Sequence Similarity?</vt:lpstr>
      <vt:lpstr>NEAT1 Major Transcription BLAST</vt:lpstr>
      <vt:lpstr>MALAT1 Major Transcription BLAST</vt:lpstr>
    </vt:vector>
  </TitlesOfParts>
  <Company>Yale 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NEAT1 in ccRCC</dc:title>
  <dc:creator>Shantao</dc:creator>
  <cp:lastModifiedBy>Shantao</cp:lastModifiedBy>
  <cp:revision>3</cp:revision>
  <dcterms:created xsi:type="dcterms:W3CDTF">2017-02-01T22:35:14Z</dcterms:created>
  <dcterms:modified xsi:type="dcterms:W3CDTF">2017-02-01T22:47:31Z</dcterms:modified>
</cp:coreProperties>
</file>