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12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148D-72CE-DB4E-9152-02D5D9BF8048}" type="datetimeFigureOut">
              <a:rPr lang="en-US" smtClean="0"/>
              <a:t>1/25/17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1E68C-777B-924B-8869-0FF98DE53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643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148D-72CE-DB4E-9152-02D5D9BF8048}" type="datetimeFigureOut">
              <a:rPr lang="en-US" smtClean="0"/>
              <a:t>1/25/17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1E68C-777B-924B-8869-0FF98DE53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564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148D-72CE-DB4E-9152-02D5D9BF8048}" type="datetimeFigureOut">
              <a:rPr lang="en-US" smtClean="0"/>
              <a:t>1/25/17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1E68C-777B-924B-8869-0FF98DE53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046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148D-72CE-DB4E-9152-02D5D9BF8048}" type="datetimeFigureOut">
              <a:rPr lang="en-US" smtClean="0"/>
              <a:t>1/25/17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1E68C-777B-924B-8869-0FF98DE53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01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148D-72CE-DB4E-9152-02D5D9BF8048}" type="datetimeFigureOut">
              <a:rPr lang="en-US" smtClean="0"/>
              <a:t>1/25/17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1E68C-777B-924B-8869-0FF98DE53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226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148D-72CE-DB4E-9152-02D5D9BF8048}" type="datetimeFigureOut">
              <a:rPr lang="en-US" smtClean="0"/>
              <a:t>1/25/17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1E68C-777B-924B-8869-0FF98DE53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345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148D-72CE-DB4E-9152-02D5D9BF8048}" type="datetimeFigureOut">
              <a:rPr lang="en-US" smtClean="0"/>
              <a:t>1/25/17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1E68C-777B-924B-8869-0FF98DE53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097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148D-72CE-DB4E-9152-02D5D9BF8048}" type="datetimeFigureOut">
              <a:rPr lang="en-US" smtClean="0"/>
              <a:t>1/25/17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1E68C-777B-924B-8869-0FF98DE53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420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148D-72CE-DB4E-9152-02D5D9BF8048}" type="datetimeFigureOut">
              <a:rPr lang="en-US" smtClean="0"/>
              <a:t>1/25/17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1E68C-777B-924B-8869-0FF98DE53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15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148D-72CE-DB4E-9152-02D5D9BF8048}" type="datetimeFigureOut">
              <a:rPr lang="en-US" smtClean="0"/>
              <a:t>1/25/17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1E68C-777B-924B-8869-0FF98DE53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114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148D-72CE-DB4E-9152-02D5D9BF8048}" type="datetimeFigureOut">
              <a:rPr lang="en-US" smtClean="0"/>
              <a:t>1/25/17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1E68C-777B-924B-8869-0FF98DE53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848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4148D-72CE-DB4E-9152-02D5D9BF8048}" type="datetimeFigureOut">
              <a:rPr lang="en-US" smtClean="0"/>
              <a:t>1/25/17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1E68C-777B-924B-8869-0FF98DE53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668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3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349278" y="225458"/>
            <a:ext cx="1406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25% </a:t>
            </a:r>
            <a:r>
              <a:rPr lang="en-US" dirty="0" err="1" smtClean="0"/>
              <a:t>quantile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369659" y="233984"/>
            <a:ext cx="1406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50% </a:t>
            </a:r>
            <a:r>
              <a:rPr lang="en-US" dirty="0" err="1" smtClean="0"/>
              <a:t>quantile</a:t>
            </a:r>
            <a:endParaRPr lang="en-US" dirty="0"/>
          </a:p>
        </p:txBody>
      </p:sp>
      <p:pic>
        <p:nvPicPr>
          <p:cNvPr id="2" name="Picture 1" descr="TFexp-25th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82" y="1098244"/>
            <a:ext cx="3949793" cy="5111496"/>
          </a:xfrm>
          <a:prstGeom prst="rect">
            <a:avLst/>
          </a:prstGeom>
        </p:spPr>
      </p:pic>
      <p:pic>
        <p:nvPicPr>
          <p:cNvPr id="3" name="Picture 2" descr="TFexp-50th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263" y="1104040"/>
            <a:ext cx="3945314" cy="510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383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6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Gamze Gursoy</dc:creator>
  <cp:lastModifiedBy>Gamze Gursoy</cp:lastModifiedBy>
  <cp:revision>5</cp:revision>
  <dcterms:created xsi:type="dcterms:W3CDTF">2017-01-25T21:26:44Z</dcterms:created>
  <dcterms:modified xsi:type="dcterms:W3CDTF">2017-01-25T23:59:07Z</dcterms:modified>
</cp:coreProperties>
</file>