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73" r:id="rId3"/>
    <p:sldId id="274" r:id="rId4"/>
    <p:sldId id="258" r:id="rId5"/>
    <p:sldId id="279" r:id="rId6"/>
    <p:sldId id="280" r:id="rId7"/>
    <p:sldId id="287" r:id="rId8"/>
    <p:sldId id="281" r:id="rId9"/>
    <p:sldId id="282" r:id="rId10"/>
    <p:sldId id="283" r:id="rId11"/>
    <p:sldId id="288" r:id="rId12"/>
    <p:sldId id="289" r:id="rId13"/>
    <p:sldId id="290" r:id="rId14"/>
    <p:sldId id="285" r:id="rId15"/>
    <p:sldId id="278" r:id="rId16"/>
    <p:sldId id="260" r:id="rId17"/>
    <p:sldId id="261" r:id="rId18"/>
    <p:sldId id="291" r:id="rId19"/>
    <p:sldId id="292" r:id="rId20"/>
    <p:sldId id="294" r:id="rId21"/>
    <p:sldId id="295" r:id="rId22"/>
    <p:sldId id="296" r:id="rId23"/>
    <p:sldId id="306" r:id="rId24"/>
    <p:sldId id="305" r:id="rId25"/>
    <p:sldId id="300" r:id="rId26"/>
    <p:sldId id="301" r:id="rId27"/>
    <p:sldId id="302" r:id="rId28"/>
    <p:sldId id="303" r:id="rId29"/>
    <p:sldId id="304" r:id="rId30"/>
    <p:sldId id="308" r:id="rId31"/>
    <p:sldId id="297" r:id="rId32"/>
    <p:sldId id="298" r:id="rId33"/>
    <p:sldId id="299" r:id="rId34"/>
    <p:sldId id="307" r:id="rId35"/>
    <p:sldId id="262" r:id="rId36"/>
    <p:sldId id="263" r:id="rId37"/>
    <p:sldId id="264" r:id="rId38"/>
    <p:sldId id="266" r:id="rId39"/>
    <p:sldId id="265" r:id="rId40"/>
    <p:sldId id="267" r:id="rId41"/>
    <p:sldId id="268" r:id="rId42"/>
    <p:sldId id="269" r:id="rId43"/>
    <p:sldId id="270" r:id="rId44"/>
    <p:sldId id="271" r:id="rId45"/>
    <p:sldId id="272" r:id="rId46"/>
    <p:sldId id="276" r:id="rId47"/>
    <p:sldId id="27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7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eo:Downloads:007aab66-2f07-459d-8952-3041d6ea24a8_sig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eo:Downloads:007aab66-2f07-459d-8952-3041d6ea24a8_sig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eo:Downloads:Signat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Leo:Downloads:PaperE:Signatures_Anal:005:787_all_sigsanal_clpar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Leo:Downloads:PaperE:1_22:Signatures_Com:all_Signatures_Com_clpar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Leo:Downloads:1f8d8720-30ca-4057-90f7-a34b8383eafe"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Leo:Dropbox:Clonal%20Evolution:Will:ST_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Sheet1!$A$3</c:f>
              <c:strCache>
                <c:ptCount val="1"/>
                <c:pt idx="0">
                  <c:v>Panc-AdenoCA_27</c:v>
                </c:pt>
              </c:strCache>
            </c:strRef>
          </c:tx>
          <c:marker>
            <c:symbol val="none"/>
          </c:marker>
          <c:cat>
            <c:numRef>
              <c:f>Sheet1!$B$2:$K$2</c:f>
              <c:numCache>
                <c:formatCode>General</c:formatCode>
                <c:ptCount val="10"/>
                <c:pt idx="1">
                  <c:v>20.0</c:v>
                </c:pt>
                <c:pt idx="2">
                  <c:v>30.0</c:v>
                </c:pt>
                <c:pt idx="3">
                  <c:v>40.0</c:v>
                </c:pt>
                <c:pt idx="4">
                  <c:v>50.0</c:v>
                </c:pt>
                <c:pt idx="5">
                  <c:v>60.0</c:v>
                </c:pt>
                <c:pt idx="6">
                  <c:v>70.0</c:v>
                </c:pt>
                <c:pt idx="7">
                  <c:v>80.0</c:v>
                </c:pt>
                <c:pt idx="8">
                  <c:v>90.0</c:v>
                </c:pt>
                <c:pt idx="9">
                  <c:v>100.0</c:v>
                </c:pt>
              </c:numCache>
            </c:numRef>
          </c:cat>
          <c:val>
            <c:numRef>
              <c:f>Sheet1!$B$3:$K$3</c:f>
              <c:numCache>
                <c:formatCode>General</c:formatCode>
                <c:ptCount val="10"/>
                <c:pt idx="1">
                  <c:v>0.3</c:v>
                </c:pt>
                <c:pt idx="2">
                  <c:v>0.31</c:v>
                </c:pt>
                <c:pt idx="3">
                  <c:v>0.32</c:v>
                </c:pt>
                <c:pt idx="4">
                  <c:v>0.25</c:v>
                </c:pt>
                <c:pt idx="5">
                  <c:v>0.25</c:v>
                </c:pt>
                <c:pt idx="6">
                  <c:v>0.25</c:v>
                </c:pt>
                <c:pt idx="7">
                  <c:v>0.25</c:v>
                </c:pt>
                <c:pt idx="8">
                  <c:v>0.25</c:v>
                </c:pt>
                <c:pt idx="9">
                  <c:v>0.25</c:v>
                </c:pt>
              </c:numCache>
            </c:numRef>
          </c:val>
          <c:smooth val="0"/>
        </c:ser>
        <c:ser>
          <c:idx val="1"/>
          <c:order val="1"/>
          <c:tx>
            <c:strRef>
              <c:f>Sheet1!$A$4</c:f>
              <c:strCache>
                <c:ptCount val="1"/>
                <c:pt idx="0">
                  <c:v>Kidney-RCC_29</c:v>
                </c:pt>
              </c:strCache>
            </c:strRef>
          </c:tx>
          <c:marker>
            <c:symbol val="none"/>
          </c:marker>
          <c:cat>
            <c:numRef>
              <c:f>Sheet1!$B$2:$K$2</c:f>
              <c:numCache>
                <c:formatCode>General</c:formatCode>
                <c:ptCount val="10"/>
                <c:pt idx="1">
                  <c:v>20.0</c:v>
                </c:pt>
                <c:pt idx="2">
                  <c:v>30.0</c:v>
                </c:pt>
                <c:pt idx="3">
                  <c:v>40.0</c:v>
                </c:pt>
                <c:pt idx="4">
                  <c:v>50.0</c:v>
                </c:pt>
                <c:pt idx="5">
                  <c:v>60.0</c:v>
                </c:pt>
                <c:pt idx="6">
                  <c:v>70.0</c:v>
                </c:pt>
                <c:pt idx="7">
                  <c:v>80.0</c:v>
                </c:pt>
                <c:pt idx="8">
                  <c:v>90.0</c:v>
                </c:pt>
                <c:pt idx="9">
                  <c:v>100.0</c:v>
                </c:pt>
              </c:numCache>
            </c:numRef>
          </c:cat>
          <c:val>
            <c:numRef>
              <c:f>Sheet1!$B$4:$K$4</c:f>
              <c:numCache>
                <c:formatCode>General</c:formatCode>
                <c:ptCount val="10"/>
                <c:pt idx="1">
                  <c:v>0.5</c:v>
                </c:pt>
                <c:pt idx="2">
                  <c:v>0.53</c:v>
                </c:pt>
                <c:pt idx="3">
                  <c:v>0.41</c:v>
                </c:pt>
                <c:pt idx="4">
                  <c:v>0.51</c:v>
                </c:pt>
                <c:pt idx="5">
                  <c:v>0.47</c:v>
                </c:pt>
                <c:pt idx="6">
                  <c:v>0.45</c:v>
                </c:pt>
                <c:pt idx="7">
                  <c:v>0.45</c:v>
                </c:pt>
                <c:pt idx="8">
                  <c:v>0.45</c:v>
                </c:pt>
                <c:pt idx="9">
                  <c:v>0.46</c:v>
                </c:pt>
              </c:numCache>
            </c:numRef>
          </c:val>
          <c:smooth val="0"/>
        </c:ser>
        <c:ser>
          <c:idx val="2"/>
          <c:order val="2"/>
          <c:tx>
            <c:strRef>
              <c:f>Sheet1!$A$5</c:f>
              <c:strCache>
                <c:ptCount val="1"/>
                <c:pt idx="0">
                  <c:v>Lymph-CLL_2</c:v>
                </c:pt>
              </c:strCache>
            </c:strRef>
          </c:tx>
          <c:marker>
            <c:symbol val="none"/>
          </c:marker>
          <c:cat>
            <c:numRef>
              <c:f>Sheet1!$B$2:$K$2</c:f>
              <c:numCache>
                <c:formatCode>General</c:formatCode>
                <c:ptCount val="10"/>
                <c:pt idx="1">
                  <c:v>20.0</c:v>
                </c:pt>
                <c:pt idx="2">
                  <c:v>30.0</c:v>
                </c:pt>
                <c:pt idx="3">
                  <c:v>40.0</c:v>
                </c:pt>
                <c:pt idx="4">
                  <c:v>50.0</c:v>
                </c:pt>
                <c:pt idx="5">
                  <c:v>60.0</c:v>
                </c:pt>
                <c:pt idx="6">
                  <c:v>70.0</c:v>
                </c:pt>
                <c:pt idx="7">
                  <c:v>80.0</c:v>
                </c:pt>
                <c:pt idx="8">
                  <c:v>90.0</c:v>
                </c:pt>
                <c:pt idx="9">
                  <c:v>100.0</c:v>
                </c:pt>
              </c:numCache>
            </c:numRef>
          </c:cat>
          <c:val>
            <c:numRef>
              <c:f>Sheet1!$B$5:$K$5</c:f>
              <c:numCache>
                <c:formatCode>General</c:formatCode>
                <c:ptCount val="10"/>
                <c:pt idx="1">
                  <c:v>0.56</c:v>
                </c:pt>
                <c:pt idx="2">
                  <c:v>0.68</c:v>
                </c:pt>
                <c:pt idx="3">
                  <c:v>0.7</c:v>
                </c:pt>
                <c:pt idx="4">
                  <c:v>0.71</c:v>
                </c:pt>
                <c:pt idx="5">
                  <c:v>0.72</c:v>
                </c:pt>
                <c:pt idx="6">
                  <c:v>0.72</c:v>
                </c:pt>
                <c:pt idx="7">
                  <c:v>0.72</c:v>
                </c:pt>
                <c:pt idx="8">
                  <c:v>0.72</c:v>
                </c:pt>
                <c:pt idx="9">
                  <c:v>0.72</c:v>
                </c:pt>
              </c:numCache>
            </c:numRef>
          </c:val>
          <c:smooth val="0"/>
        </c:ser>
        <c:ser>
          <c:idx val="3"/>
          <c:order val="3"/>
          <c:tx>
            <c:strRef>
              <c:f>Sheet1!$A$6</c:f>
              <c:strCache>
                <c:ptCount val="1"/>
                <c:pt idx="0">
                  <c:v>Liver-HCC_27</c:v>
                </c:pt>
              </c:strCache>
            </c:strRef>
          </c:tx>
          <c:marker>
            <c:symbol val="none"/>
          </c:marker>
          <c:cat>
            <c:numRef>
              <c:f>Sheet1!$B$2:$K$2</c:f>
              <c:numCache>
                <c:formatCode>General</c:formatCode>
                <c:ptCount val="10"/>
                <c:pt idx="1">
                  <c:v>20.0</c:v>
                </c:pt>
                <c:pt idx="2">
                  <c:v>30.0</c:v>
                </c:pt>
                <c:pt idx="3">
                  <c:v>40.0</c:v>
                </c:pt>
                <c:pt idx="4">
                  <c:v>50.0</c:v>
                </c:pt>
                <c:pt idx="5">
                  <c:v>60.0</c:v>
                </c:pt>
                <c:pt idx="6">
                  <c:v>70.0</c:v>
                </c:pt>
                <c:pt idx="7">
                  <c:v>80.0</c:v>
                </c:pt>
                <c:pt idx="8">
                  <c:v>90.0</c:v>
                </c:pt>
                <c:pt idx="9">
                  <c:v>100.0</c:v>
                </c:pt>
              </c:numCache>
            </c:numRef>
          </c:cat>
          <c:val>
            <c:numRef>
              <c:f>Sheet1!$B$6:$K$6</c:f>
              <c:numCache>
                <c:formatCode>General</c:formatCode>
                <c:ptCount val="10"/>
                <c:pt idx="1">
                  <c:v>0.34</c:v>
                </c:pt>
                <c:pt idx="2">
                  <c:v>0.37</c:v>
                </c:pt>
                <c:pt idx="3">
                  <c:v>0.37</c:v>
                </c:pt>
                <c:pt idx="4">
                  <c:v>0.38</c:v>
                </c:pt>
                <c:pt idx="5">
                  <c:v>0.37</c:v>
                </c:pt>
                <c:pt idx="6">
                  <c:v>0.37</c:v>
                </c:pt>
                <c:pt idx="7">
                  <c:v>0.4</c:v>
                </c:pt>
                <c:pt idx="8">
                  <c:v>0.4</c:v>
                </c:pt>
                <c:pt idx="9">
                  <c:v>0.38</c:v>
                </c:pt>
              </c:numCache>
            </c:numRef>
          </c:val>
          <c:smooth val="0"/>
        </c:ser>
        <c:ser>
          <c:idx val="4"/>
          <c:order val="4"/>
          <c:tx>
            <c:strRef>
              <c:f>Sheet1!$A$7</c:f>
              <c:strCache>
                <c:ptCount val="1"/>
                <c:pt idx="0">
                  <c:v>Ovary-AdenoCA_53</c:v>
                </c:pt>
              </c:strCache>
            </c:strRef>
          </c:tx>
          <c:marker>
            <c:symbol val="none"/>
          </c:marker>
          <c:cat>
            <c:numRef>
              <c:f>Sheet1!$B$2:$K$2</c:f>
              <c:numCache>
                <c:formatCode>General</c:formatCode>
                <c:ptCount val="10"/>
                <c:pt idx="1">
                  <c:v>20.0</c:v>
                </c:pt>
                <c:pt idx="2">
                  <c:v>30.0</c:v>
                </c:pt>
                <c:pt idx="3">
                  <c:v>40.0</c:v>
                </c:pt>
                <c:pt idx="4">
                  <c:v>50.0</c:v>
                </c:pt>
                <c:pt idx="5">
                  <c:v>60.0</c:v>
                </c:pt>
                <c:pt idx="6">
                  <c:v>70.0</c:v>
                </c:pt>
                <c:pt idx="7">
                  <c:v>80.0</c:v>
                </c:pt>
                <c:pt idx="8">
                  <c:v>90.0</c:v>
                </c:pt>
                <c:pt idx="9">
                  <c:v>100.0</c:v>
                </c:pt>
              </c:numCache>
            </c:numRef>
          </c:cat>
          <c:val>
            <c:numRef>
              <c:f>Sheet1!$B$7:$K$7</c:f>
              <c:numCache>
                <c:formatCode>General</c:formatCode>
                <c:ptCount val="10"/>
                <c:pt idx="1">
                  <c:v>0.05</c:v>
                </c:pt>
                <c:pt idx="2">
                  <c:v>0.06</c:v>
                </c:pt>
                <c:pt idx="3">
                  <c:v>0.13</c:v>
                </c:pt>
                <c:pt idx="4">
                  <c:v>0.3</c:v>
                </c:pt>
                <c:pt idx="5">
                  <c:v>0.33</c:v>
                </c:pt>
                <c:pt idx="6">
                  <c:v>0.34</c:v>
                </c:pt>
                <c:pt idx="7">
                  <c:v>0.36</c:v>
                </c:pt>
                <c:pt idx="8">
                  <c:v>0.36</c:v>
                </c:pt>
                <c:pt idx="9">
                  <c:v>0.41</c:v>
                </c:pt>
              </c:numCache>
            </c:numRef>
          </c:val>
          <c:smooth val="0"/>
        </c:ser>
        <c:dLbls>
          <c:showLegendKey val="0"/>
          <c:showVal val="0"/>
          <c:showCatName val="0"/>
          <c:showSerName val="0"/>
          <c:showPercent val="0"/>
          <c:showBubbleSize val="0"/>
        </c:dLbls>
        <c:marker val="1"/>
        <c:smooth val="0"/>
        <c:axId val="-2060985608"/>
        <c:axId val="-2060996680"/>
      </c:lineChart>
      <c:catAx>
        <c:axId val="-2060985608"/>
        <c:scaling>
          <c:orientation val="minMax"/>
        </c:scaling>
        <c:delete val="0"/>
        <c:axPos val="b"/>
        <c:numFmt formatCode="General" sourceLinked="1"/>
        <c:majorTickMark val="out"/>
        <c:minorTickMark val="none"/>
        <c:tickLblPos val="nextTo"/>
        <c:crossAx val="-2060996680"/>
        <c:crosses val="autoZero"/>
        <c:auto val="1"/>
        <c:lblAlgn val="ctr"/>
        <c:lblOffset val="100"/>
        <c:noMultiLvlLbl val="0"/>
      </c:catAx>
      <c:valAx>
        <c:axId val="-2060996680"/>
        <c:scaling>
          <c:orientation val="minMax"/>
        </c:scaling>
        <c:delete val="0"/>
        <c:axPos val="l"/>
        <c:majorGridlines/>
        <c:numFmt formatCode="General" sourceLinked="1"/>
        <c:majorTickMark val="out"/>
        <c:minorTickMark val="none"/>
        <c:tickLblPos val="nextTo"/>
        <c:crossAx val="-2060985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66639982257055"/>
          <c:y val="0.0180739137684561"/>
          <c:w val="0.695479719132283"/>
          <c:h val="0.960839853501679"/>
        </c:manualLayout>
      </c:layout>
      <c:lineChart>
        <c:grouping val="standard"/>
        <c:varyColors val="0"/>
        <c:ser>
          <c:idx val="0"/>
          <c:order val="0"/>
          <c:tx>
            <c:strRef>
              <c:f>'007aab66-2f07-459d-8952-3041d6e'!$B$2</c:f>
              <c:strCache>
                <c:ptCount val="1"/>
                <c:pt idx="0">
                  <c:v>Signature 1</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'007aab66-2f07-459d-8952-3041d6e'!$B$3:$B$43</c:f>
              <c:numCache>
                <c:formatCode>General</c:formatCode>
                <c:ptCount val="41"/>
                <c:pt idx="0">
                  <c:v>0.04842772</c:v>
                </c:pt>
                <c:pt idx="1">
                  <c:v>0.06273264</c:v>
                </c:pt>
                <c:pt idx="2">
                  <c:v>0.04662039</c:v>
                </c:pt>
                <c:pt idx="3">
                  <c:v>0.06366969</c:v>
                </c:pt>
                <c:pt idx="4">
                  <c:v>0.09414786</c:v>
                </c:pt>
                <c:pt idx="5">
                  <c:v>0.04291021</c:v>
                </c:pt>
                <c:pt idx="6">
                  <c:v>0.04592758</c:v>
                </c:pt>
                <c:pt idx="7">
                  <c:v>0.04752789</c:v>
                </c:pt>
                <c:pt idx="8">
                  <c:v>0.0515255</c:v>
                </c:pt>
                <c:pt idx="9">
                  <c:v>0.0227339</c:v>
                </c:pt>
                <c:pt idx="10">
                  <c:v>0.03240021</c:v>
                </c:pt>
                <c:pt idx="11">
                  <c:v>0.06372481</c:v>
                </c:pt>
                <c:pt idx="12">
                  <c:v>0.05659645</c:v>
                </c:pt>
                <c:pt idx="13">
                  <c:v>0.03304667</c:v>
                </c:pt>
                <c:pt idx="14">
                  <c:v>0.02430229</c:v>
                </c:pt>
                <c:pt idx="15">
                  <c:v>0.03587244</c:v>
                </c:pt>
                <c:pt idx="16">
                  <c:v>0.1108793</c:v>
                </c:pt>
                <c:pt idx="17">
                  <c:v>0.08955288</c:v>
                </c:pt>
                <c:pt idx="18">
                  <c:v>0.05927985</c:v>
                </c:pt>
                <c:pt idx="19">
                  <c:v>0.07710602</c:v>
                </c:pt>
                <c:pt idx="20">
                  <c:v>0.08429941</c:v>
                </c:pt>
                <c:pt idx="21">
                  <c:v>0.1160247</c:v>
                </c:pt>
                <c:pt idx="22">
                  <c:v>0.1214939</c:v>
                </c:pt>
                <c:pt idx="23">
                  <c:v>0.1074001</c:v>
                </c:pt>
                <c:pt idx="24">
                  <c:v>0.1222427</c:v>
                </c:pt>
                <c:pt idx="25">
                  <c:v>0.1330237</c:v>
                </c:pt>
                <c:pt idx="26">
                  <c:v>0.09993474</c:v>
                </c:pt>
                <c:pt idx="27">
                  <c:v>0.1135276</c:v>
                </c:pt>
                <c:pt idx="28">
                  <c:v>0.1551216</c:v>
                </c:pt>
                <c:pt idx="29">
                  <c:v>0.1176383</c:v>
                </c:pt>
                <c:pt idx="30">
                  <c:v>0.114857</c:v>
                </c:pt>
                <c:pt idx="31">
                  <c:v>0.1004766</c:v>
                </c:pt>
                <c:pt idx="32">
                  <c:v>0.1162353</c:v>
                </c:pt>
                <c:pt idx="33">
                  <c:v>0.121759</c:v>
                </c:pt>
                <c:pt idx="34">
                  <c:v>0.08598571</c:v>
                </c:pt>
                <c:pt idx="35">
                  <c:v>0.08774845</c:v>
                </c:pt>
                <c:pt idx="36">
                  <c:v>0.04686804</c:v>
                </c:pt>
                <c:pt idx="37">
                  <c:v>0.0433448</c:v>
                </c:pt>
                <c:pt idx="38">
                  <c:v>0.03736007</c:v>
                </c:pt>
                <c:pt idx="39">
                  <c:v>0.03027595</c:v>
                </c:pt>
                <c:pt idx="40">
                  <c:v>0.06881038</c:v>
                </c:pt>
              </c:numCache>
            </c:numRef>
          </c:val>
          <c:smooth val="0"/>
        </c:ser>
        <c:ser>
          <c:idx val="1"/>
          <c:order val="1"/>
          <c:tx>
            <c:strRef>
              <c:f>'007aab66-2f07-459d-8952-3041d6e'!$C$2</c:f>
              <c:strCache>
                <c:ptCount val="1"/>
                <c:pt idx="0">
                  <c:v>Signature 2</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'007aab66-2f07-459d-8952-3041d6e'!$C$3:$C$43</c:f>
              <c:numCache>
                <c:formatCode>General</c:formatCode>
                <c:ptCount val="41"/>
                <c:pt idx="0">
                  <c:v>0.02899527</c:v>
                </c:pt>
                <c:pt idx="1">
                  <c:v>0.01905099</c:v>
                </c:pt>
                <c:pt idx="2">
                  <c:v>0.03213895</c:v>
                </c:pt>
                <c:pt idx="3">
                  <c:v>0.03326908</c:v>
                </c:pt>
                <c:pt idx="4">
                  <c:v>0.03405296</c:v>
                </c:pt>
                <c:pt idx="5">
                  <c:v>0.02772849</c:v>
                </c:pt>
                <c:pt idx="6">
                  <c:v>0.0395348</c:v>
                </c:pt>
                <c:pt idx="7">
                  <c:v>0.04189439</c:v>
                </c:pt>
                <c:pt idx="8">
                  <c:v>0.03845196</c:v>
                </c:pt>
                <c:pt idx="9">
                  <c:v>0.03681026</c:v>
                </c:pt>
                <c:pt idx="10">
                  <c:v>0.02042538</c:v>
                </c:pt>
                <c:pt idx="11">
                  <c:v>0.015506</c:v>
                </c:pt>
                <c:pt idx="12">
                  <c:v>0.01511513</c:v>
                </c:pt>
                <c:pt idx="13">
                  <c:v>0.01954812</c:v>
                </c:pt>
                <c:pt idx="14">
                  <c:v>0.03460336</c:v>
                </c:pt>
                <c:pt idx="15">
                  <c:v>0.02823631</c:v>
                </c:pt>
                <c:pt idx="16">
                  <c:v>0.01750668</c:v>
                </c:pt>
                <c:pt idx="17">
                  <c:v>0.004614503</c:v>
                </c:pt>
                <c:pt idx="18" formatCode="0.00E+00">
                  <c:v>2.788746E-19</c:v>
                </c:pt>
                <c:pt idx="19" formatCode="0.00E+00">
                  <c:v>-4.38238E-20</c:v>
                </c:pt>
                <c:pt idx="20" formatCode="0.00E+00">
                  <c:v>8.20207700000012E-19</c:v>
                </c:pt>
                <c:pt idx="21" formatCode="0.00E+00">
                  <c:v>2.378648E-19</c:v>
                </c:pt>
                <c:pt idx="22" formatCode="0.00E+00">
                  <c:v>9.60217600000013E-19</c:v>
                </c:pt>
                <c:pt idx="23" formatCode="0.00E+00">
                  <c:v>-8.58082700000012E-18</c:v>
                </c:pt>
                <c:pt idx="24" formatCode="0.00E+00">
                  <c:v>-1.657132E-18</c:v>
                </c:pt>
                <c:pt idx="25" formatCode="0.00E+00">
                  <c:v>-1.286322E-19</c:v>
                </c:pt>
                <c:pt idx="26" formatCode="0.00E+00">
                  <c:v>8.32325200000012E-19</c:v>
                </c:pt>
                <c:pt idx="27" formatCode="0.00E+00">
                  <c:v>2.23331E-19</c:v>
                </c:pt>
                <c:pt idx="28" formatCode="0.00E+00">
                  <c:v>2.601071E-19</c:v>
                </c:pt>
                <c:pt idx="29">
                  <c:v>0.007445561</c:v>
                </c:pt>
                <c:pt idx="30">
                  <c:v>0.007672699</c:v>
                </c:pt>
                <c:pt idx="31" formatCode="0.00E+00">
                  <c:v>-2.247142E-20</c:v>
                </c:pt>
                <c:pt idx="32">
                  <c:v>0.003365273</c:v>
                </c:pt>
                <c:pt idx="33">
                  <c:v>0.007464616</c:v>
                </c:pt>
                <c:pt idx="34">
                  <c:v>0.02750863</c:v>
                </c:pt>
                <c:pt idx="35">
                  <c:v>0.003291351</c:v>
                </c:pt>
                <c:pt idx="36">
                  <c:v>0.01297605</c:v>
                </c:pt>
                <c:pt idx="37">
                  <c:v>0.01592433</c:v>
                </c:pt>
                <c:pt idx="38">
                  <c:v>0.01607713</c:v>
                </c:pt>
                <c:pt idx="39">
                  <c:v>0.002732892</c:v>
                </c:pt>
                <c:pt idx="40">
                  <c:v>0.008771424</c:v>
                </c:pt>
              </c:numCache>
            </c:numRef>
          </c:val>
          <c:smooth val="0"/>
        </c:ser>
        <c:ser>
          <c:idx val="2"/>
          <c:order val="2"/>
          <c:tx>
            <c:strRef>
              <c:f>'007aab66-2f07-459d-8952-3041d6e'!$D$2</c:f>
              <c:strCache>
                <c:ptCount val="1"/>
                <c:pt idx="0">
                  <c:v>Signature 3</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'007aab66-2f07-459d-8952-3041d6e'!$D$3:$D$43</c:f>
              <c:numCache>
                <c:formatCode>General</c:formatCode>
                <c:ptCount val="41"/>
                <c:pt idx="0">
                  <c:v>0.3694273</c:v>
                </c:pt>
                <c:pt idx="1">
                  <c:v>0.3525087</c:v>
                </c:pt>
                <c:pt idx="2">
                  <c:v>0.4144259</c:v>
                </c:pt>
                <c:pt idx="3">
                  <c:v>0.4327994</c:v>
                </c:pt>
                <c:pt idx="4">
                  <c:v>0.353957</c:v>
                </c:pt>
                <c:pt idx="5">
                  <c:v>0.2359395</c:v>
                </c:pt>
                <c:pt idx="6">
                  <c:v>0.209648</c:v>
                </c:pt>
                <c:pt idx="7">
                  <c:v>0.1689808</c:v>
                </c:pt>
                <c:pt idx="8">
                  <c:v>0.1906739</c:v>
                </c:pt>
                <c:pt idx="9">
                  <c:v>0.2083259</c:v>
                </c:pt>
                <c:pt idx="10">
                  <c:v>0.2131156</c:v>
                </c:pt>
                <c:pt idx="11">
                  <c:v>0.2427437</c:v>
                </c:pt>
                <c:pt idx="12">
                  <c:v>0.1608473</c:v>
                </c:pt>
                <c:pt idx="13">
                  <c:v>0.1749501</c:v>
                </c:pt>
                <c:pt idx="14">
                  <c:v>0.2550493</c:v>
                </c:pt>
                <c:pt idx="15">
                  <c:v>0.3479693</c:v>
                </c:pt>
                <c:pt idx="16">
                  <c:v>0.2563776</c:v>
                </c:pt>
                <c:pt idx="17">
                  <c:v>0.31639</c:v>
                </c:pt>
                <c:pt idx="18">
                  <c:v>0.2086067</c:v>
                </c:pt>
                <c:pt idx="19">
                  <c:v>0.1617909</c:v>
                </c:pt>
                <c:pt idx="20">
                  <c:v>0.1092902</c:v>
                </c:pt>
                <c:pt idx="21">
                  <c:v>0.1456926</c:v>
                </c:pt>
                <c:pt idx="22">
                  <c:v>0.216537</c:v>
                </c:pt>
                <c:pt idx="23">
                  <c:v>0.1148223</c:v>
                </c:pt>
                <c:pt idx="24">
                  <c:v>0.1871455</c:v>
                </c:pt>
                <c:pt idx="25">
                  <c:v>0.1941663</c:v>
                </c:pt>
                <c:pt idx="26">
                  <c:v>0.2413579</c:v>
                </c:pt>
                <c:pt idx="27">
                  <c:v>0.1854588</c:v>
                </c:pt>
                <c:pt idx="28">
                  <c:v>0.3525012</c:v>
                </c:pt>
                <c:pt idx="29">
                  <c:v>0.3829313</c:v>
                </c:pt>
                <c:pt idx="30">
                  <c:v>0.4408173</c:v>
                </c:pt>
                <c:pt idx="31">
                  <c:v>0.5152726</c:v>
                </c:pt>
                <c:pt idx="32">
                  <c:v>0.4942887</c:v>
                </c:pt>
                <c:pt idx="33">
                  <c:v>0.5777236</c:v>
                </c:pt>
                <c:pt idx="34">
                  <c:v>0.5329359</c:v>
                </c:pt>
                <c:pt idx="35">
                  <c:v>0.5568843</c:v>
                </c:pt>
                <c:pt idx="36">
                  <c:v>0.5911591</c:v>
                </c:pt>
                <c:pt idx="37">
                  <c:v>0.5308166</c:v>
                </c:pt>
                <c:pt idx="38">
                  <c:v>0.4707243</c:v>
                </c:pt>
                <c:pt idx="39">
                  <c:v>0.436238</c:v>
                </c:pt>
                <c:pt idx="40">
                  <c:v>0.5623767</c:v>
                </c:pt>
              </c:numCache>
            </c:numRef>
          </c:val>
          <c:smooth val="0"/>
        </c:ser>
        <c:ser>
          <c:idx val="3"/>
          <c:order val="3"/>
          <c:tx>
            <c:strRef>
              <c:f>'007aab66-2f07-459d-8952-3041d6e'!$E$2</c:f>
              <c:strCache>
                <c:ptCount val="1"/>
                <c:pt idx="0">
                  <c:v>Signature 4</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'007aab66-2f07-459d-8952-3041d6e'!$E$3:$E$43</c:f>
              <c:numCache>
                <c:formatCode>0.00E+00</c:formatCode>
                <c:ptCount val="41"/>
                <c:pt idx="0">
                  <c:v>1.763034E-16</c:v>
                </c:pt>
                <c:pt idx="1">
                  <c:v>2.484566E-16</c:v>
                </c:pt>
                <c:pt idx="2">
                  <c:v>-4.653565E-17</c:v>
                </c:pt>
                <c:pt idx="3">
                  <c:v>-1.185054E-16</c:v>
                </c:pt>
                <c:pt idx="4">
                  <c:v>7.67045400000012E-18</c:v>
                </c:pt>
                <c:pt idx="5">
                  <c:v>2.821593E-17</c:v>
                </c:pt>
                <c:pt idx="6">
                  <c:v>7.92346300000012E-18</c:v>
                </c:pt>
                <c:pt idx="7">
                  <c:v>1.105678E-17</c:v>
                </c:pt>
                <c:pt idx="8">
                  <c:v>3.55703E-17</c:v>
                </c:pt>
                <c:pt idx="9">
                  <c:v>1.377873E-16</c:v>
                </c:pt>
                <c:pt idx="10">
                  <c:v>-2.375611E-17</c:v>
                </c:pt>
                <c:pt idx="11">
                  <c:v>-8.44561600000012E-18</c:v>
                </c:pt>
                <c:pt idx="12">
                  <c:v>-1.12514E-16</c:v>
                </c:pt>
                <c:pt idx="13">
                  <c:v>-2.72661E-17</c:v>
                </c:pt>
                <c:pt idx="14">
                  <c:v>-5.63824600000008E-17</c:v>
                </c:pt>
                <c:pt idx="15">
                  <c:v>7.54781400000012E-18</c:v>
                </c:pt>
                <c:pt idx="16">
                  <c:v>-1.161436E-16</c:v>
                </c:pt>
                <c:pt idx="17">
                  <c:v>-9.55846500000012E-17</c:v>
                </c:pt>
                <c:pt idx="18">
                  <c:v>3.19868E-17</c:v>
                </c:pt>
                <c:pt idx="19">
                  <c:v>-4.554676E-17</c:v>
                </c:pt>
                <c:pt idx="20">
                  <c:v>4.653021E-17</c:v>
                </c:pt>
                <c:pt idx="21">
                  <c:v>-1.107788E-16</c:v>
                </c:pt>
                <c:pt idx="22">
                  <c:v>-1.70692E-17</c:v>
                </c:pt>
                <c:pt idx="23">
                  <c:v>-8.17921100000012E-17</c:v>
                </c:pt>
                <c:pt idx="24">
                  <c:v>2.601171E-17</c:v>
                </c:pt>
                <c:pt idx="25">
                  <c:v>1.530243E-17</c:v>
                </c:pt>
                <c:pt idx="26">
                  <c:v>4.085191E-17</c:v>
                </c:pt>
                <c:pt idx="27">
                  <c:v>5.24776800000012E-17</c:v>
                </c:pt>
                <c:pt idx="28">
                  <c:v>2.443801E-17</c:v>
                </c:pt>
                <c:pt idx="29">
                  <c:v>-5.83964300000012E-17</c:v>
                </c:pt>
                <c:pt idx="30">
                  <c:v>-2.672133E-17</c:v>
                </c:pt>
                <c:pt idx="31">
                  <c:v>-1.650445E-17</c:v>
                </c:pt>
                <c:pt idx="32">
                  <c:v>-6.854523E-17</c:v>
                </c:pt>
                <c:pt idx="33">
                  <c:v>-3.885812E-17</c:v>
                </c:pt>
                <c:pt idx="34">
                  <c:v>-1.79196E-16</c:v>
                </c:pt>
                <c:pt idx="35">
                  <c:v>-1.629805E-16</c:v>
                </c:pt>
                <c:pt idx="36">
                  <c:v>-1.184327E-16</c:v>
                </c:pt>
                <c:pt idx="37">
                  <c:v>-8.29156800000002E-17</c:v>
                </c:pt>
                <c:pt idx="38">
                  <c:v>3.134275E-18</c:v>
                </c:pt>
                <c:pt idx="39">
                  <c:v>1.646703E-17</c:v>
                </c:pt>
                <c:pt idx="40">
                  <c:v>-8.32923200000012E-18</c:v>
                </c:pt>
              </c:numCache>
            </c:numRef>
          </c:val>
          <c:smooth val="0"/>
        </c:ser>
        <c:ser>
          <c:idx val="4"/>
          <c:order val="4"/>
          <c:tx>
            <c:strRef>
              <c:f>'007aab66-2f07-459d-8952-3041d6e'!$F$2</c:f>
              <c:strCache>
                <c:ptCount val="1"/>
                <c:pt idx="0">
                  <c:v>Signature 5</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'007aab66-2f07-459d-8952-3041d6e'!$F$3:$F$43</c:f>
              <c:numCache>
                <c:formatCode>General</c:formatCode>
                <c:ptCount val="41"/>
                <c:pt idx="0">
                  <c:v>0.1327721</c:v>
                </c:pt>
                <c:pt idx="1">
                  <c:v>0.06916007</c:v>
                </c:pt>
                <c:pt idx="2" formatCode="0.00E+00">
                  <c:v>-2.365283E-19</c:v>
                </c:pt>
                <c:pt idx="3" formatCode="0.00E+00">
                  <c:v>4.857492E-17</c:v>
                </c:pt>
                <c:pt idx="4">
                  <c:v>0.1139258</c:v>
                </c:pt>
                <c:pt idx="5">
                  <c:v>0.4145551</c:v>
                </c:pt>
                <c:pt idx="6">
                  <c:v>0.3806139</c:v>
                </c:pt>
                <c:pt idx="7">
                  <c:v>0.4952396</c:v>
                </c:pt>
                <c:pt idx="8">
                  <c:v>0.4102864</c:v>
                </c:pt>
                <c:pt idx="9">
                  <c:v>0.351503</c:v>
                </c:pt>
                <c:pt idx="10">
                  <c:v>0.2404302</c:v>
                </c:pt>
                <c:pt idx="11" formatCode="0.00E+00">
                  <c:v>2.268505E-16</c:v>
                </c:pt>
                <c:pt idx="12">
                  <c:v>0.07151492</c:v>
                </c:pt>
                <c:pt idx="13">
                  <c:v>0.02699211</c:v>
                </c:pt>
                <c:pt idx="14" formatCode="0.00E+00">
                  <c:v>-6.67676000000012E-16</c:v>
                </c:pt>
                <c:pt idx="15" formatCode="0.00E+00">
                  <c:v>-5.99848200000004E-16</c:v>
                </c:pt>
                <c:pt idx="16" formatCode="0.00E+00">
                  <c:v>-5.80882E-16</c:v>
                </c:pt>
                <c:pt idx="17" formatCode="0.00E+00">
                  <c:v>-3.677572E-16</c:v>
                </c:pt>
                <c:pt idx="18">
                  <c:v>0.2138125</c:v>
                </c:pt>
                <c:pt idx="19">
                  <c:v>0.1923625</c:v>
                </c:pt>
                <c:pt idx="20">
                  <c:v>0.148035</c:v>
                </c:pt>
                <c:pt idx="21">
                  <c:v>0.0563194</c:v>
                </c:pt>
                <c:pt idx="22" formatCode="0.00E+00">
                  <c:v>1.297055E-16</c:v>
                </c:pt>
                <c:pt idx="23">
                  <c:v>0.1208305</c:v>
                </c:pt>
                <c:pt idx="24" formatCode="0.00E+00">
                  <c:v>-6.34558300000004E-17</c:v>
                </c:pt>
                <c:pt idx="25" formatCode="0.00E+00">
                  <c:v>9.78478700000012E-17</c:v>
                </c:pt>
                <c:pt idx="26" formatCode="0.00E+00">
                  <c:v>-1.27658E-16</c:v>
                </c:pt>
                <c:pt idx="27" formatCode="0.00E+00">
                  <c:v>-2.901273E-17</c:v>
                </c:pt>
                <c:pt idx="28" formatCode="0.00E+00">
                  <c:v>-1.803103E-16</c:v>
                </c:pt>
                <c:pt idx="29" formatCode="0.00E+00">
                  <c:v>3.634933E-16</c:v>
                </c:pt>
                <c:pt idx="30" formatCode="0.00E+00">
                  <c:v>-1.970301E-16</c:v>
                </c:pt>
                <c:pt idx="31" formatCode="0.00E+00">
                  <c:v>1.951816E-16</c:v>
                </c:pt>
                <c:pt idx="32" formatCode="0.00E+00">
                  <c:v>4.124532E-16</c:v>
                </c:pt>
                <c:pt idx="33" formatCode="0.00E+00">
                  <c:v>6.39613200000001E-17</c:v>
                </c:pt>
                <c:pt idx="34">
                  <c:v>0.06679075</c:v>
                </c:pt>
                <c:pt idx="35" formatCode="0.00E+00">
                  <c:v>-1.565128E-16</c:v>
                </c:pt>
                <c:pt idx="36">
                  <c:v>0.02104513</c:v>
                </c:pt>
                <c:pt idx="37">
                  <c:v>0.1503268</c:v>
                </c:pt>
                <c:pt idx="38">
                  <c:v>0.1548031</c:v>
                </c:pt>
                <c:pt idx="39">
                  <c:v>0.1734792</c:v>
                </c:pt>
                <c:pt idx="40">
                  <c:v>0.1016811</c:v>
                </c:pt>
              </c:numCache>
            </c:numRef>
          </c:val>
          <c:smooth val="0"/>
        </c:ser>
        <c:ser>
          <c:idx val="5"/>
          <c:order val="5"/>
          <c:tx>
            <c:strRef>
              <c:f>'007aab66-2f07-459d-8952-3041d6e'!$G$2</c:f>
              <c:strCache>
                <c:ptCount val="1"/>
                <c:pt idx="0">
                  <c:v>Signature 6</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'007aab66-2f07-459d-8952-3041d6e'!$G$3:$G$43</c:f>
              <c:numCache>
                <c:formatCode>0.00E+00</c:formatCode>
                <c:ptCount val="41"/>
                <c:pt idx="0">
                  <c:v>1.201223E-16</c:v>
                </c:pt>
                <c:pt idx="1">
                  <c:v>-1.924284E-17</c:v>
                </c:pt>
                <c:pt idx="2">
                  <c:v>-3.307719E-17</c:v>
                </c:pt>
                <c:pt idx="3">
                  <c:v>-6.83397100000012E-17</c:v>
                </c:pt>
                <c:pt idx="4">
                  <c:v>-7.54296200000012E-17</c:v>
                </c:pt>
                <c:pt idx="5">
                  <c:v>-3.835039E-18</c:v>
                </c:pt>
                <c:pt idx="6">
                  <c:v>1.208461E-18</c:v>
                </c:pt>
                <c:pt idx="7">
                  <c:v>8.19997000000007E-18</c:v>
                </c:pt>
                <c:pt idx="8">
                  <c:v>3.843909E-17</c:v>
                </c:pt>
                <c:pt idx="9">
                  <c:v>-2.491249E-17</c:v>
                </c:pt>
                <c:pt idx="10" formatCode="General">
                  <c:v>0.03161254</c:v>
                </c:pt>
                <c:pt idx="11">
                  <c:v>-8.00367700000012E-17</c:v>
                </c:pt>
                <c:pt idx="12">
                  <c:v>-3.157308E-17</c:v>
                </c:pt>
                <c:pt idx="13">
                  <c:v>9.71377000000012E-17</c:v>
                </c:pt>
                <c:pt idx="14">
                  <c:v>1.073519E-18</c:v>
                </c:pt>
                <c:pt idx="15">
                  <c:v>-4.06613E-19</c:v>
                </c:pt>
                <c:pt idx="16">
                  <c:v>-5.30833000000001E-17</c:v>
                </c:pt>
                <c:pt idx="17">
                  <c:v>8.48240400000012E-17</c:v>
                </c:pt>
                <c:pt idx="18">
                  <c:v>6.397133E-17</c:v>
                </c:pt>
                <c:pt idx="19">
                  <c:v>1.621296E-17</c:v>
                </c:pt>
                <c:pt idx="20">
                  <c:v>1.248629E-17</c:v>
                </c:pt>
                <c:pt idx="21">
                  <c:v>2.155448E-17</c:v>
                </c:pt>
                <c:pt idx="22">
                  <c:v>1.731094E-17</c:v>
                </c:pt>
                <c:pt idx="23">
                  <c:v>2.964283E-17</c:v>
                </c:pt>
                <c:pt idx="24">
                  <c:v>4.372516E-18</c:v>
                </c:pt>
                <c:pt idx="25">
                  <c:v>3.24479E-17</c:v>
                </c:pt>
                <c:pt idx="26">
                  <c:v>-1.275968E-17</c:v>
                </c:pt>
                <c:pt idx="27">
                  <c:v>-2.28952E-17</c:v>
                </c:pt>
                <c:pt idx="28">
                  <c:v>1.139474E-16</c:v>
                </c:pt>
                <c:pt idx="29">
                  <c:v>2.486964E-16</c:v>
                </c:pt>
                <c:pt idx="30">
                  <c:v>-9.64310700000012E-17</c:v>
                </c:pt>
                <c:pt idx="31">
                  <c:v>-8.04859200000012E-17</c:v>
                </c:pt>
                <c:pt idx="32">
                  <c:v>-3.900099E-17</c:v>
                </c:pt>
                <c:pt idx="33">
                  <c:v>-2.798545E-16</c:v>
                </c:pt>
                <c:pt idx="34">
                  <c:v>2.324458E-17</c:v>
                </c:pt>
                <c:pt idx="35">
                  <c:v>-4.677665E-17</c:v>
                </c:pt>
                <c:pt idx="36">
                  <c:v>-3.295377E-17</c:v>
                </c:pt>
                <c:pt idx="37">
                  <c:v>-3.297151E-17</c:v>
                </c:pt>
                <c:pt idx="38">
                  <c:v>-2.173143E-17</c:v>
                </c:pt>
                <c:pt idx="39">
                  <c:v>-1.754601E-17</c:v>
                </c:pt>
                <c:pt idx="40">
                  <c:v>1.133061E-18</c:v>
                </c:pt>
              </c:numCache>
            </c:numRef>
          </c:val>
          <c:smooth val="0"/>
        </c:ser>
        <c:ser>
          <c:idx val="6"/>
          <c:order val="6"/>
          <c:tx>
            <c:strRef>
              <c:f>'007aab66-2f07-459d-8952-3041d6e'!$H$2</c:f>
              <c:strCache>
                <c:ptCount val="1"/>
                <c:pt idx="0">
                  <c:v>Signature 7</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'007aab66-2f07-459d-8952-3041d6e'!$H$3:$H$43</c:f>
              <c:numCache>
                <c:formatCode>0.00E+00</c:formatCode>
                <c:ptCount val="41"/>
                <c:pt idx="0">
                  <c:v>9.90764400000013E-18</c:v>
                </c:pt>
                <c:pt idx="1">
                  <c:v>-2.818721E-17</c:v>
                </c:pt>
                <c:pt idx="2">
                  <c:v>-6.02663100000012E-18</c:v>
                </c:pt>
                <c:pt idx="3">
                  <c:v>8.81026900000012E-18</c:v>
                </c:pt>
                <c:pt idx="4">
                  <c:v>-1.99342E-17</c:v>
                </c:pt>
                <c:pt idx="5">
                  <c:v>-3.492943E-18</c:v>
                </c:pt>
                <c:pt idx="6">
                  <c:v>1.406104E-17</c:v>
                </c:pt>
                <c:pt idx="7">
                  <c:v>1.965087E-17</c:v>
                </c:pt>
                <c:pt idx="8">
                  <c:v>5.61637000000005E-18</c:v>
                </c:pt>
                <c:pt idx="9">
                  <c:v>-3.267614E-18</c:v>
                </c:pt>
                <c:pt idx="10">
                  <c:v>-3.038811E-19</c:v>
                </c:pt>
                <c:pt idx="11" formatCode="General">
                  <c:v>0.01128502</c:v>
                </c:pt>
                <c:pt idx="12" formatCode="General">
                  <c:v>0.004446893</c:v>
                </c:pt>
                <c:pt idx="13" formatCode="General">
                  <c:v>0.02553481</c:v>
                </c:pt>
                <c:pt idx="14" formatCode="General">
                  <c:v>0.001079659</c:v>
                </c:pt>
                <c:pt idx="15">
                  <c:v>-1.71588E-18</c:v>
                </c:pt>
                <c:pt idx="16">
                  <c:v>-3.241358E-18</c:v>
                </c:pt>
                <c:pt idx="17" formatCode="General">
                  <c:v>0.01562784</c:v>
                </c:pt>
                <c:pt idx="18" formatCode="General">
                  <c:v>0.02417107</c:v>
                </c:pt>
                <c:pt idx="19" formatCode="General">
                  <c:v>0.003657209</c:v>
                </c:pt>
                <c:pt idx="20">
                  <c:v>3.589402E-19</c:v>
                </c:pt>
                <c:pt idx="21" formatCode="General">
                  <c:v>0.02043334</c:v>
                </c:pt>
                <c:pt idx="22" formatCode="General">
                  <c:v>0.02748043</c:v>
                </c:pt>
                <c:pt idx="23" formatCode="General">
                  <c:v>0.02575299</c:v>
                </c:pt>
                <c:pt idx="24" formatCode="General">
                  <c:v>0.009574271</c:v>
                </c:pt>
                <c:pt idx="25" formatCode="General">
                  <c:v>0.0207746</c:v>
                </c:pt>
                <c:pt idx="26" formatCode="General">
                  <c:v>0.02484272</c:v>
                </c:pt>
                <c:pt idx="27">
                  <c:v>1.516359E-18</c:v>
                </c:pt>
                <c:pt idx="28">
                  <c:v>-1.420426E-18</c:v>
                </c:pt>
                <c:pt idx="29">
                  <c:v>-9.81543800000013E-20</c:v>
                </c:pt>
                <c:pt idx="30">
                  <c:v>1.577652E-17</c:v>
                </c:pt>
                <c:pt idx="31">
                  <c:v>-1.446436E-17</c:v>
                </c:pt>
                <c:pt idx="32">
                  <c:v>1.103111E-18</c:v>
                </c:pt>
                <c:pt idx="33">
                  <c:v>3.594727E-17</c:v>
                </c:pt>
                <c:pt idx="34">
                  <c:v>7.81098300000012E-18</c:v>
                </c:pt>
                <c:pt idx="35">
                  <c:v>1.159116E-17</c:v>
                </c:pt>
                <c:pt idx="36">
                  <c:v>1.458552E-17</c:v>
                </c:pt>
                <c:pt idx="37">
                  <c:v>1.97543E-18</c:v>
                </c:pt>
                <c:pt idx="38">
                  <c:v>3.446737E-18</c:v>
                </c:pt>
                <c:pt idx="39">
                  <c:v>-2.867633E-18</c:v>
                </c:pt>
                <c:pt idx="40" formatCode="General">
                  <c:v>0.001302608</c:v>
                </c:pt>
              </c:numCache>
            </c:numRef>
          </c:val>
          <c:smooth val="0"/>
        </c:ser>
        <c:ser>
          <c:idx val="7"/>
          <c:order val="7"/>
          <c:tx>
            <c:strRef>
              <c:f>'007aab66-2f07-459d-8952-3041d6e'!$I$2</c:f>
              <c:strCache>
                <c:ptCount val="1"/>
                <c:pt idx="0">
                  <c:v>Signature 8</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'007aab66-2f07-459d-8952-3041d6e'!$I$3:$I$43</c:f>
              <c:numCache>
                <c:formatCode>0.00E+00</c:formatCode>
                <c:ptCount val="41"/>
                <c:pt idx="0" formatCode="General">
                  <c:v>0.0</c:v>
                </c:pt>
                <c:pt idx="1">
                  <c:v>4.12757E-17</c:v>
                </c:pt>
                <c:pt idx="2">
                  <c:v>2.315442E-17</c:v>
                </c:pt>
                <c:pt idx="3">
                  <c:v>9.06765700000012E-17</c:v>
                </c:pt>
                <c:pt idx="4">
                  <c:v>7.55463500000012E-17</c:v>
                </c:pt>
                <c:pt idx="5">
                  <c:v>-4.193277E-18</c:v>
                </c:pt>
                <c:pt idx="6" formatCode="General">
                  <c:v>0.054325</c:v>
                </c:pt>
                <c:pt idx="7" formatCode="General">
                  <c:v>0.00545975</c:v>
                </c:pt>
                <c:pt idx="8" formatCode="General">
                  <c:v>0.01126569</c:v>
                </c:pt>
                <c:pt idx="9">
                  <c:v>-6.56906000000012E-17</c:v>
                </c:pt>
                <c:pt idx="10">
                  <c:v>1.519657E-17</c:v>
                </c:pt>
                <c:pt idx="11" formatCode="General">
                  <c:v>0.008260024</c:v>
                </c:pt>
                <c:pt idx="12" formatCode="General">
                  <c:v>0.05197423</c:v>
                </c:pt>
                <c:pt idx="13" formatCode="General">
                  <c:v>0.04116216</c:v>
                </c:pt>
                <c:pt idx="14">
                  <c:v>4.45649100000001E-17</c:v>
                </c:pt>
                <c:pt idx="15">
                  <c:v>2.741622E-17</c:v>
                </c:pt>
                <c:pt idx="16">
                  <c:v>1.790938E-17</c:v>
                </c:pt>
                <c:pt idx="17">
                  <c:v>4.443987E-17</c:v>
                </c:pt>
                <c:pt idx="18">
                  <c:v>1.376169E-16</c:v>
                </c:pt>
                <c:pt idx="19">
                  <c:v>-1.859855E-17</c:v>
                </c:pt>
                <c:pt idx="20">
                  <c:v>-1.887195E-17</c:v>
                </c:pt>
                <c:pt idx="21">
                  <c:v>-1.32487E-16</c:v>
                </c:pt>
                <c:pt idx="22">
                  <c:v>1.589246E-16</c:v>
                </c:pt>
                <c:pt idx="23">
                  <c:v>9.32817400000012E-17</c:v>
                </c:pt>
                <c:pt idx="24">
                  <c:v>-5.27447300000001E-18</c:v>
                </c:pt>
                <c:pt idx="25" formatCode="General">
                  <c:v>0.02437305</c:v>
                </c:pt>
                <c:pt idx="26" formatCode="General">
                  <c:v>0.03314193</c:v>
                </c:pt>
                <c:pt idx="27" formatCode="General">
                  <c:v>0.08608044</c:v>
                </c:pt>
                <c:pt idx="28" formatCode="General">
                  <c:v>0.001847567</c:v>
                </c:pt>
                <c:pt idx="29">
                  <c:v>-2.03619E-17</c:v>
                </c:pt>
                <c:pt idx="30">
                  <c:v>-3.812726E-17</c:v>
                </c:pt>
                <c:pt idx="31">
                  <c:v>-6.46558600000005E-17</c:v>
                </c:pt>
                <c:pt idx="32">
                  <c:v>3.42587E-17</c:v>
                </c:pt>
                <c:pt idx="33">
                  <c:v>5.604857E-17</c:v>
                </c:pt>
                <c:pt idx="34">
                  <c:v>1.96736E-17</c:v>
                </c:pt>
                <c:pt idx="35">
                  <c:v>-8.44066700000012E-18</c:v>
                </c:pt>
                <c:pt idx="36">
                  <c:v>-1.633306E-17</c:v>
                </c:pt>
                <c:pt idx="37">
                  <c:v>-6.78003800000012E-17</c:v>
                </c:pt>
                <c:pt idx="38">
                  <c:v>1.824661E-17</c:v>
                </c:pt>
                <c:pt idx="39">
                  <c:v>-2.292812E-18</c:v>
                </c:pt>
                <c:pt idx="40">
                  <c:v>-9.39381500000012E-18</c:v>
                </c:pt>
              </c:numCache>
            </c:numRef>
          </c:val>
          <c:smooth val="0"/>
        </c:ser>
        <c:ser>
          <c:idx val="8"/>
          <c:order val="8"/>
          <c:tx>
            <c:strRef>
              <c:f>'007aab66-2f07-459d-8952-3041d6e'!$J$2</c:f>
              <c:strCache>
                <c:ptCount val="1"/>
                <c:pt idx="0">
                  <c:v>Signature 9</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'007aab66-2f07-459d-8952-3041d6e'!$J$3:$J$43</c:f>
              <c:numCache>
                <c:formatCode>General</c:formatCode>
                <c:ptCount val="41"/>
                <c:pt idx="0">
                  <c:v>0.09419732</c:v>
                </c:pt>
                <c:pt idx="1">
                  <c:v>0.1470202</c:v>
                </c:pt>
                <c:pt idx="2">
                  <c:v>0.1317608</c:v>
                </c:pt>
                <c:pt idx="3">
                  <c:v>0.1141693</c:v>
                </c:pt>
                <c:pt idx="4">
                  <c:v>0.1006709</c:v>
                </c:pt>
                <c:pt idx="5">
                  <c:v>0.09070406</c:v>
                </c:pt>
                <c:pt idx="6">
                  <c:v>0.1201082</c:v>
                </c:pt>
                <c:pt idx="7">
                  <c:v>0.1028643</c:v>
                </c:pt>
                <c:pt idx="8">
                  <c:v>0.08869817</c:v>
                </c:pt>
                <c:pt idx="9">
                  <c:v>0.06401176</c:v>
                </c:pt>
                <c:pt idx="10">
                  <c:v>0.1080316</c:v>
                </c:pt>
                <c:pt idx="11">
                  <c:v>0.1240511</c:v>
                </c:pt>
                <c:pt idx="12">
                  <c:v>0.1120517</c:v>
                </c:pt>
                <c:pt idx="13">
                  <c:v>0.1425238</c:v>
                </c:pt>
                <c:pt idx="14">
                  <c:v>0.06617601</c:v>
                </c:pt>
                <c:pt idx="15">
                  <c:v>0.08018712</c:v>
                </c:pt>
                <c:pt idx="16">
                  <c:v>0.06326208</c:v>
                </c:pt>
                <c:pt idx="17">
                  <c:v>0.05502478</c:v>
                </c:pt>
                <c:pt idx="18">
                  <c:v>0.03601135</c:v>
                </c:pt>
                <c:pt idx="19">
                  <c:v>0.02901237</c:v>
                </c:pt>
                <c:pt idx="20">
                  <c:v>0.0404956</c:v>
                </c:pt>
                <c:pt idx="21">
                  <c:v>0.006382997</c:v>
                </c:pt>
                <c:pt idx="22" formatCode="0.00E+00">
                  <c:v>-1.663292E-19</c:v>
                </c:pt>
                <c:pt idx="23" formatCode="0.00E+00">
                  <c:v>-2.502688E-17</c:v>
                </c:pt>
                <c:pt idx="24" formatCode="0.00E+00">
                  <c:v>-5.54997900000012E-19</c:v>
                </c:pt>
                <c:pt idx="25" formatCode="0.00E+00">
                  <c:v>-3.102985E-18</c:v>
                </c:pt>
                <c:pt idx="26" formatCode="0.00E+00">
                  <c:v>1.513508E-17</c:v>
                </c:pt>
                <c:pt idx="27" formatCode="0.00E+00">
                  <c:v>-2.940632E-19</c:v>
                </c:pt>
                <c:pt idx="28">
                  <c:v>0.004410372</c:v>
                </c:pt>
                <c:pt idx="29" formatCode="0.00E+00">
                  <c:v>1.540335E-17</c:v>
                </c:pt>
                <c:pt idx="30">
                  <c:v>0.01057119</c:v>
                </c:pt>
                <c:pt idx="31">
                  <c:v>0.04099978</c:v>
                </c:pt>
                <c:pt idx="32">
                  <c:v>0.0973988</c:v>
                </c:pt>
                <c:pt idx="33">
                  <c:v>0.09622112</c:v>
                </c:pt>
                <c:pt idx="34">
                  <c:v>0.0847414</c:v>
                </c:pt>
                <c:pt idx="35">
                  <c:v>0.08169368</c:v>
                </c:pt>
                <c:pt idx="36">
                  <c:v>0.1152033</c:v>
                </c:pt>
                <c:pt idx="37">
                  <c:v>0.1272647</c:v>
                </c:pt>
                <c:pt idx="38">
                  <c:v>0.162448</c:v>
                </c:pt>
                <c:pt idx="39">
                  <c:v>0.1564905</c:v>
                </c:pt>
                <c:pt idx="40">
                  <c:v>0.1571971</c:v>
                </c:pt>
              </c:numCache>
            </c:numRef>
          </c:val>
          <c:smooth val="0"/>
        </c:ser>
        <c:ser>
          <c:idx val="9"/>
          <c:order val="9"/>
          <c:tx>
            <c:strRef>
              <c:f>'007aab66-2f07-459d-8952-3041d6e'!$K$2</c:f>
              <c:strCache>
                <c:ptCount val="1"/>
                <c:pt idx="0">
                  <c:v>Signature 10</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'007aab66-2f07-459d-8952-3041d6e'!$K$3:$K$43</c:f>
              <c:numCache>
                <c:formatCode>0.00E+00</c:formatCode>
                <c:ptCount val="41"/>
                <c:pt idx="0">
                  <c:v>-9.32826300000012E-19</c:v>
                </c:pt>
                <c:pt idx="1">
                  <c:v>1.958155E-18</c:v>
                </c:pt>
                <c:pt idx="2">
                  <c:v>-6.98560000000012E-19</c:v>
                </c:pt>
                <c:pt idx="3">
                  <c:v>-2.993849E-18</c:v>
                </c:pt>
                <c:pt idx="4" formatCode="General">
                  <c:v>0.002431063</c:v>
                </c:pt>
                <c:pt idx="5" formatCode="General">
                  <c:v>0.01298434</c:v>
                </c:pt>
                <c:pt idx="6" formatCode="General">
                  <c:v>0.01432193</c:v>
                </c:pt>
                <c:pt idx="7" formatCode="General">
                  <c:v>0.0295831</c:v>
                </c:pt>
                <c:pt idx="8" formatCode="General">
                  <c:v>0.02759115</c:v>
                </c:pt>
                <c:pt idx="9" formatCode="General">
                  <c:v>0.03478832</c:v>
                </c:pt>
                <c:pt idx="10" formatCode="General">
                  <c:v>0.03689042</c:v>
                </c:pt>
                <c:pt idx="11" formatCode="General">
                  <c:v>0.01039064</c:v>
                </c:pt>
                <c:pt idx="12" formatCode="General">
                  <c:v>0.01209763</c:v>
                </c:pt>
                <c:pt idx="13" formatCode="General">
                  <c:v>0.015113</c:v>
                </c:pt>
                <c:pt idx="14" formatCode="General">
                  <c:v>0.01406454</c:v>
                </c:pt>
                <c:pt idx="15" formatCode="General">
                  <c:v>0.01440909</c:v>
                </c:pt>
                <c:pt idx="16" formatCode="General">
                  <c:v>0.00142273</c:v>
                </c:pt>
                <c:pt idx="17">
                  <c:v>4.563829E-20</c:v>
                </c:pt>
                <c:pt idx="18">
                  <c:v>4.817607E-18</c:v>
                </c:pt>
                <c:pt idx="19">
                  <c:v>5.48868100000012E-19</c:v>
                </c:pt>
                <c:pt idx="20">
                  <c:v>8.33616700000012E-19</c:v>
                </c:pt>
                <c:pt idx="21">
                  <c:v>3.984759E-20</c:v>
                </c:pt>
                <c:pt idx="22">
                  <c:v>-2.974851E-18</c:v>
                </c:pt>
                <c:pt idx="23">
                  <c:v>-5.78448400000001E-21</c:v>
                </c:pt>
                <c:pt idx="24">
                  <c:v>-9.53223800000013E-18</c:v>
                </c:pt>
                <c:pt idx="25">
                  <c:v>-8.32493500000012E-18</c:v>
                </c:pt>
                <c:pt idx="26">
                  <c:v>-3.59621E-19</c:v>
                </c:pt>
                <c:pt idx="27">
                  <c:v>-7.52974100000012E-18</c:v>
                </c:pt>
                <c:pt idx="28">
                  <c:v>7.35969200000012E-19</c:v>
                </c:pt>
                <c:pt idx="29">
                  <c:v>-1.599468E-18</c:v>
                </c:pt>
                <c:pt idx="30">
                  <c:v>6.91328500000012E-19</c:v>
                </c:pt>
                <c:pt idx="31">
                  <c:v>-2.55391E-18</c:v>
                </c:pt>
                <c:pt idx="32">
                  <c:v>2.200275E-18</c:v>
                </c:pt>
                <c:pt idx="33">
                  <c:v>5.56227400000001E-19</c:v>
                </c:pt>
                <c:pt idx="34">
                  <c:v>-7.20675300000012E-19</c:v>
                </c:pt>
                <c:pt idx="35">
                  <c:v>-1.028217E-18</c:v>
                </c:pt>
                <c:pt idx="36">
                  <c:v>1.547813E-18</c:v>
                </c:pt>
                <c:pt idx="37" formatCode="General">
                  <c:v>0.0</c:v>
                </c:pt>
                <c:pt idx="38">
                  <c:v>2.096921E-19</c:v>
                </c:pt>
                <c:pt idx="39">
                  <c:v>-3.361323E-20</c:v>
                </c:pt>
                <c:pt idx="40">
                  <c:v>-1.657294E-20</c:v>
                </c:pt>
              </c:numCache>
            </c:numRef>
          </c:val>
          <c:smooth val="0"/>
        </c:ser>
        <c:ser>
          <c:idx val="10"/>
          <c:order val="10"/>
          <c:tx>
            <c:strRef>
              <c:f>'007aab66-2f07-459d-8952-3041d6e'!$L$2</c:f>
              <c:strCache>
                <c:ptCount val="1"/>
                <c:pt idx="0">
                  <c:v>Signature 11</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'007aab66-2f07-459d-8952-3041d6e'!$L$3:$L$43</c:f>
              <c:numCache>
                <c:formatCode>0.00E+00</c:formatCode>
                <c:ptCount val="41"/>
                <c:pt idx="0">
                  <c:v>1.587183E-17</c:v>
                </c:pt>
                <c:pt idx="1">
                  <c:v>9.19333900000012E-18</c:v>
                </c:pt>
                <c:pt idx="2">
                  <c:v>1.48462E-18</c:v>
                </c:pt>
                <c:pt idx="3">
                  <c:v>-9.49290400000012E-18</c:v>
                </c:pt>
                <c:pt idx="4" formatCode="General">
                  <c:v>0.008963265</c:v>
                </c:pt>
                <c:pt idx="5" formatCode="General">
                  <c:v>0.0</c:v>
                </c:pt>
                <c:pt idx="6" formatCode="General">
                  <c:v>0.02076524</c:v>
                </c:pt>
                <c:pt idx="7" formatCode="General">
                  <c:v>0.0</c:v>
                </c:pt>
                <c:pt idx="8" formatCode="General">
                  <c:v>0.01433726</c:v>
                </c:pt>
                <c:pt idx="9" formatCode="General">
                  <c:v>0.04307213</c:v>
                </c:pt>
                <c:pt idx="10" formatCode="General">
                  <c:v>0.03641992</c:v>
                </c:pt>
                <c:pt idx="11" formatCode="General">
                  <c:v>0.04030753</c:v>
                </c:pt>
                <c:pt idx="12" formatCode="General">
                  <c:v>0.04044878</c:v>
                </c:pt>
                <c:pt idx="13" formatCode="General">
                  <c:v>0.0532743</c:v>
                </c:pt>
                <c:pt idx="14" formatCode="General">
                  <c:v>0.06483195</c:v>
                </c:pt>
                <c:pt idx="15" formatCode="General">
                  <c:v>0.06961881</c:v>
                </c:pt>
                <c:pt idx="16" formatCode="General">
                  <c:v>0.05928916</c:v>
                </c:pt>
                <c:pt idx="17" formatCode="General">
                  <c:v>0.0552954</c:v>
                </c:pt>
                <c:pt idx="18" formatCode="General">
                  <c:v>0.02215649</c:v>
                </c:pt>
                <c:pt idx="19" formatCode="General">
                  <c:v>0.009084115</c:v>
                </c:pt>
                <c:pt idx="20" formatCode="General">
                  <c:v>0.0402716</c:v>
                </c:pt>
                <c:pt idx="21" formatCode="General">
                  <c:v>0.02720796</c:v>
                </c:pt>
                <c:pt idx="22" formatCode="General">
                  <c:v>0.02244632</c:v>
                </c:pt>
                <c:pt idx="23">
                  <c:v>-2.487761E-17</c:v>
                </c:pt>
                <c:pt idx="24">
                  <c:v>7.16185000000012E-18</c:v>
                </c:pt>
                <c:pt idx="25">
                  <c:v>-2.636496E-17</c:v>
                </c:pt>
                <c:pt idx="26" formatCode="General">
                  <c:v>0.00175855</c:v>
                </c:pt>
                <c:pt idx="27" formatCode="General">
                  <c:v>0.0366637</c:v>
                </c:pt>
                <c:pt idx="28" formatCode="General">
                  <c:v>0.03004401</c:v>
                </c:pt>
                <c:pt idx="29" formatCode="General">
                  <c:v>0.04272671</c:v>
                </c:pt>
                <c:pt idx="30" formatCode="General">
                  <c:v>0.05437002</c:v>
                </c:pt>
                <c:pt idx="31" formatCode="General">
                  <c:v>0.04942857</c:v>
                </c:pt>
                <c:pt idx="32" formatCode="General">
                  <c:v>0.05827071</c:v>
                </c:pt>
                <c:pt idx="33" formatCode="General">
                  <c:v>0.02022831</c:v>
                </c:pt>
                <c:pt idx="34" formatCode="General">
                  <c:v>0.02481032</c:v>
                </c:pt>
                <c:pt idx="35" formatCode="General">
                  <c:v>0.07113732</c:v>
                </c:pt>
                <c:pt idx="36" formatCode="General">
                  <c:v>0.03041492</c:v>
                </c:pt>
                <c:pt idx="37" formatCode="General">
                  <c:v>0.009131566</c:v>
                </c:pt>
                <c:pt idx="38" formatCode="General">
                  <c:v>0.006442878</c:v>
                </c:pt>
                <c:pt idx="39" formatCode="General">
                  <c:v>0.007266634</c:v>
                </c:pt>
                <c:pt idx="40" formatCode="General">
                  <c:v>0.002364871</c:v>
                </c:pt>
              </c:numCache>
            </c:numRef>
          </c:val>
          <c:smooth val="0"/>
        </c:ser>
        <c:ser>
          <c:idx val="11"/>
          <c:order val="11"/>
          <c:tx>
            <c:strRef>
              <c:f>'007aab66-2f07-459d-8952-3041d6e'!$M$2</c:f>
              <c:strCache>
                <c:ptCount val="1"/>
                <c:pt idx="0">
                  <c:v>Signature 12</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'007aab66-2f07-459d-8952-3041d6e'!$M$3:$M$43</c:f>
              <c:numCache>
                <c:formatCode>General</c:formatCode>
                <c:ptCount val="41"/>
                <c:pt idx="0">
                  <c:v>0.02326895</c:v>
                </c:pt>
                <c:pt idx="1">
                  <c:v>0.04588394</c:v>
                </c:pt>
                <c:pt idx="2">
                  <c:v>0.05045641</c:v>
                </c:pt>
                <c:pt idx="3">
                  <c:v>0.03774822</c:v>
                </c:pt>
                <c:pt idx="4" formatCode="0.00E+00">
                  <c:v>-7.79836500000012E-17</c:v>
                </c:pt>
                <c:pt idx="5" formatCode="0.00E+00">
                  <c:v>-3.535132E-16</c:v>
                </c:pt>
                <c:pt idx="6" formatCode="0.00E+00">
                  <c:v>-2.627945E-17</c:v>
                </c:pt>
                <c:pt idx="7" formatCode="0.00E+00">
                  <c:v>-1.245091E-17</c:v>
                </c:pt>
                <c:pt idx="8" formatCode="0.00E+00">
                  <c:v>-1.89094E-17</c:v>
                </c:pt>
                <c:pt idx="9" formatCode="0.00E+00">
                  <c:v>1.172608E-16</c:v>
                </c:pt>
                <c:pt idx="10" formatCode="0.00E+00">
                  <c:v>-2.459741E-19</c:v>
                </c:pt>
                <c:pt idx="11">
                  <c:v>0.002553606</c:v>
                </c:pt>
                <c:pt idx="12">
                  <c:v>0.05176716</c:v>
                </c:pt>
                <c:pt idx="13">
                  <c:v>0.1036888</c:v>
                </c:pt>
                <c:pt idx="14">
                  <c:v>0.1160961</c:v>
                </c:pt>
                <c:pt idx="15">
                  <c:v>0.1952888</c:v>
                </c:pt>
                <c:pt idx="16">
                  <c:v>0.1609055</c:v>
                </c:pt>
                <c:pt idx="17">
                  <c:v>0.2062699</c:v>
                </c:pt>
                <c:pt idx="18">
                  <c:v>0.07798237</c:v>
                </c:pt>
                <c:pt idx="19" formatCode="0.00E+00">
                  <c:v>-3.247201E-17</c:v>
                </c:pt>
                <c:pt idx="20" formatCode="0.00E+00">
                  <c:v>4.790258E-17</c:v>
                </c:pt>
                <c:pt idx="21" formatCode="0.00E+00">
                  <c:v>1.614374E-16</c:v>
                </c:pt>
                <c:pt idx="22" formatCode="0.00E+00">
                  <c:v>-3.367564E-17</c:v>
                </c:pt>
                <c:pt idx="23" formatCode="0.00E+00">
                  <c:v>-1.133114E-17</c:v>
                </c:pt>
                <c:pt idx="24" formatCode="0.00E+00">
                  <c:v>-1.74804E-17</c:v>
                </c:pt>
                <c:pt idx="25" formatCode="0.00E+00">
                  <c:v>-2.53027E-17</c:v>
                </c:pt>
                <c:pt idx="26" formatCode="0.00E+00">
                  <c:v>-4.048859E-17</c:v>
                </c:pt>
                <c:pt idx="27" formatCode="0.00E+00">
                  <c:v>-2.336488E-17</c:v>
                </c:pt>
                <c:pt idx="28" formatCode="0.00E+00">
                  <c:v>-6.85835700000012E-17</c:v>
                </c:pt>
                <c:pt idx="29" formatCode="0.00E+00">
                  <c:v>-3.946458E-17</c:v>
                </c:pt>
                <c:pt idx="30" formatCode="0.00E+00">
                  <c:v>-5.814264E-17</c:v>
                </c:pt>
                <c:pt idx="31" formatCode="0.00E+00">
                  <c:v>2.951288E-16</c:v>
                </c:pt>
                <c:pt idx="32">
                  <c:v>0.0346649</c:v>
                </c:pt>
                <c:pt idx="33" formatCode="0.00E+00">
                  <c:v>-1.00177E-16</c:v>
                </c:pt>
                <c:pt idx="34" formatCode="0.00E+00">
                  <c:v>-9.69739000000012E-17</c:v>
                </c:pt>
                <c:pt idx="35" formatCode="0.00E+00">
                  <c:v>-1.081293E-16</c:v>
                </c:pt>
                <c:pt idx="36" formatCode="0.00E+00">
                  <c:v>1.68949E-17</c:v>
                </c:pt>
                <c:pt idx="37" formatCode="0.00E+00">
                  <c:v>-1.580452E-16</c:v>
                </c:pt>
                <c:pt idx="38" formatCode="0.00E+00">
                  <c:v>-5.69467E-17</c:v>
                </c:pt>
                <c:pt idx="39" formatCode="0.00E+00">
                  <c:v>-5.67132400000004E-17</c:v>
                </c:pt>
                <c:pt idx="40" formatCode="0.00E+00">
                  <c:v>2.426987E-17</c:v>
                </c:pt>
              </c:numCache>
            </c:numRef>
          </c:val>
          <c:smooth val="0"/>
        </c:ser>
        <c:ser>
          <c:idx val="12"/>
          <c:order val="12"/>
          <c:tx>
            <c:strRef>
              <c:f>'007aab66-2f07-459d-8952-3041d6e'!$N$2</c:f>
              <c:strCache>
                <c:ptCount val="1"/>
                <c:pt idx="0">
                  <c:v>Signature 13</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'007aab66-2f07-459d-8952-3041d6e'!$N$3:$N$43</c:f>
              <c:numCache>
                <c:formatCode>General</c:formatCode>
                <c:ptCount val="41"/>
                <c:pt idx="0">
                  <c:v>0.00880177</c:v>
                </c:pt>
                <c:pt idx="1">
                  <c:v>0.01132248</c:v>
                </c:pt>
                <c:pt idx="2">
                  <c:v>0.001166095</c:v>
                </c:pt>
                <c:pt idx="3">
                  <c:v>0.0</c:v>
                </c:pt>
                <c:pt idx="4">
                  <c:v>0.00741641</c:v>
                </c:pt>
                <c:pt idx="5">
                  <c:v>0.002088529</c:v>
                </c:pt>
                <c:pt idx="6" formatCode="0.00E+00">
                  <c:v>2.587362E-18</c:v>
                </c:pt>
                <c:pt idx="7" formatCode="0.00E+00">
                  <c:v>5.54836300000012E-19</c:v>
                </c:pt>
                <c:pt idx="8" formatCode="0.00E+00">
                  <c:v>-9.23836000000002E-19</c:v>
                </c:pt>
                <c:pt idx="9" formatCode="0.00E+00">
                  <c:v>-3.519771E-18</c:v>
                </c:pt>
                <c:pt idx="10" formatCode="0.00E+00">
                  <c:v>-7.39574700000012E-19</c:v>
                </c:pt>
                <c:pt idx="11" formatCode="0.00E+00">
                  <c:v>4.862473E-19</c:v>
                </c:pt>
                <c:pt idx="12" formatCode="0.00E+00">
                  <c:v>-1.8476E-19</c:v>
                </c:pt>
                <c:pt idx="13" formatCode="0.00E+00">
                  <c:v>-4.152814E-19</c:v>
                </c:pt>
                <c:pt idx="14" formatCode="0.00E+00">
                  <c:v>-4.511375E-19</c:v>
                </c:pt>
                <c:pt idx="15" formatCode="0.00E+00">
                  <c:v>3.445404E-18</c:v>
                </c:pt>
                <c:pt idx="16" formatCode="0.00E+00">
                  <c:v>-4.009973E-18</c:v>
                </c:pt>
                <c:pt idx="17" formatCode="0.00E+00">
                  <c:v>-2.085909E-18</c:v>
                </c:pt>
                <c:pt idx="18" formatCode="0.00E+00">
                  <c:v>-8.29471400000012E-18</c:v>
                </c:pt>
                <c:pt idx="19" formatCode="0.00E+00">
                  <c:v>4.291132E-19</c:v>
                </c:pt>
                <c:pt idx="20" formatCode="0.00E+00">
                  <c:v>1.537561E-18</c:v>
                </c:pt>
                <c:pt idx="21" formatCode="0.00E+00">
                  <c:v>6.30336300000012E-19</c:v>
                </c:pt>
                <c:pt idx="22" formatCode="0.00E+00">
                  <c:v>-2.073786E-18</c:v>
                </c:pt>
                <c:pt idx="23" formatCode="0.00E+00">
                  <c:v>5.25681700000001E-19</c:v>
                </c:pt>
                <c:pt idx="24" formatCode="0.00E+00">
                  <c:v>1.084705E-19</c:v>
                </c:pt>
                <c:pt idx="25">
                  <c:v>0.001320472</c:v>
                </c:pt>
                <c:pt idx="26">
                  <c:v>0.0</c:v>
                </c:pt>
                <c:pt idx="27">
                  <c:v>0.003550349</c:v>
                </c:pt>
                <c:pt idx="28">
                  <c:v>0.002919282</c:v>
                </c:pt>
                <c:pt idx="29" formatCode="0.00E+00">
                  <c:v>6.77626400000012E-21</c:v>
                </c:pt>
                <c:pt idx="30">
                  <c:v>0.0</c:v>
                </c:pt>
                <c:pt idx="31">
                  <c:v>0.01374565</c:v>
                </c:pt>
                <c:pt idx="32">
                  <c:v>0.00567206</c:v>
                </c:pt>
                <c:pt idx="33">
                  <c:v>0.003840594</c:v>
                </c:pt>
                <c:pt idx="34" formatCode="0.00E+00">
                  <c:v>9.78523400000013E-20</c:v>
                </c:pt>
                <c:pt idx="35" formatCode="0.00E+00">
                  <c:v>-1.812715E-18</c:v>
                </c:pt>
                <c:pt idx="36">
                  <c:v>0.007360944</c:v>
                </c:pt>
                <c:pt idx="37">
                  <c:v>0.01038833</c:v>
                </c:pt>
                <c:pt idx="38">
                  <c:v>0.00987268</c:v>
                </c:pt>
                <c:pt idx="39">
                  <c:v>0.01526999</c:v>
                </c:pt>
                <c:pt idx="40">
                  <c:v>0.007764503</c:v>
                </c:pt>
              </c:numCache>
            </c:numRef>
          </c:val>
          <c:smooth val="0"/>
        </c:ser>
        <c:ser>
          <c:idx val="13"/>
          <c:order val="13"/>
          <c:tx>
            <c:strRef>
              <c:f>'007aab66-2f07-459d-8952-3041d6e'!$O$2</c:f>
              <c:strCache>
                <c:ptCount val="1"/>
                <c:pt idx="0">
                  <c:v>Signature 14</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'007aab66-2f07-459d-8952-3041d6e'!$O$3:$O$43</c:f>
              <c:numCache>
                <c:formatCode>0.00E+00</c:formatCode>
                <c:ptCount val="41"/>
                <c:pt idx="0">
                  <c:v>-2.579102E-17</c:v>
                </c:pt>
                <c:pt idx="1">
                  <c:v>-3.860482E-17</c:v>
                </c:pt>
                <c:pt idx="2">
                  <c:v>-5.158859E-17</c:v>
                </c:pt>
                <c:pt idx="3">
                  <c:v>9.60126500000012E-18</c:v>
                </c:pt>
                <c:pt idx="4">
                  <c:v>7.00330800000012E-18</c:v>
                </c:pt>
                <c:pt idx="5">
                  <c:v>1.752606E-18</c:v>
                </c:pt>
                <c:pt idx="6">
                  <c:v>1.485103E-17</c:v>
                </c:pt>
                <c:pt idx="7">
                  <c:v>-1.286362E-18</c:v>
                </c:pt>
                <c:pt idx="8">
                  <c:v>-5.45900600000012E-18</c:v>
                </c:pt>
                <c:pt idx="9">
                  <c:v>-1.580675E-17</c:v>
                </c:pt>
                <c:pt idx="10">
                  <c:v>-2.320194E-18</c:v>
                </c:pt>
                <c:pt idx="11">
                  <c:v>2.23756E-18</c:v>
                </c:pt>
                <c:pt idx="12">
                  <c:v>1.934184E-19</c:v>
                </c:pt>
                <c:pt idx="13" formatCode="General">
                  <c:v>0.01253822</c:v>
                </c:pt>
                <c:pt idx="14" formatCode="General">
                  <c:v>0.008127735</c:v>
                </c:pt>
                <c:pt idx="15">
                  <c:v>1.118638E-17</c:v>
                </c:pt>
                <c:pt idx="16">
                  <c:v>-1.762769E-17</c:v>
                </c:pt>
                <c:pt idx="17">
                  <c:v>-1.12986E-17</c:v>
                </c:pt>
                <c:pt idx="18">
                  <c:v>4.74634200000012E-17</c:v>
                </c:pt>
                <c:pt idx="19">
                  <c:v>2.545282E-17</c:v>
                </c:pt>
                <c:pt idx="20">
                  <c:v>2.233884E-17</c:v>
                </c:pt>
                <c:pt idx="21">
                  <c:v>1.603099E-17</c:v>
                </c:pt>
                <c:pt idx="22">
                  <c:v>-5.609162E-17</c:v>
                </c:pt>
                <c:pt idx="23">
                  <c:v>1.698543E-17</c:v>
                </c:pt>
                <c:pt idx="24">
                  <c:v>-4.611484E-18</c:v>
                </c:pt>
                <c:pt idx="25">
                  <c:v>-7.77511000000012E-17</c:v>
                </c:pt>
                <c:pt idx="26">
                  <c:v>-6.128892E-17</c:v>
                </c:pt>
                <c:pt idx="27">
                  <c:v>1.312857E-16</c:v>
                </c:pt>
                <c:pt idx="28">
                  <c:v>-8.77389900000012E-18</c:v>
                </c:pt>
                <c:pt idx="29">
                  <c:v>-2.127808E-17</c:v>
                </c:pt>
                <c:pt idx="30">
                  <c:v>1.778622E-17</c:v>
                </c:pt>
                <c:pt idx="31">
                  <c:v>-3.990571E-17</c:v>
                </c:pt>
                <c:pt idx="32">
                  <c:v>-4.055167E-17</c:v>
                </c:pt>
                <c:pt idx="33">
                  <c:v>-1.266726E-17</c:v>
                </c:pt>
                <c:pt idx="34">
                  <c:v>-1.951865E-18</c:v>
                </c:pt>
                <c:pt idx="35">
                  <c:v>-4.710395E-17</c:v>
                </c:pt>
                <c:pt idx="36">
                  <c:v>-5.183336E-18</c:v>
                </c:pt>
                <c:pt idx="37">
                  <c:v>1.452848E-17</c:v>
                </c:pt>
                <c:pt idx="38">
                  <c:v>2.817527E-17</c:v>
                </c:pt>
                <c:pt idx="39">
                  <c:v>2.86354E-17</c:v>
                </c:pt>
                <c:pt idx="40">
                  <c:v>4.572576E-18</c:v>
                </c:pt>
              </c:numCache>
            </c:numRef>
          </c:val>
          <c:smooth val="0"/>
        </c:ser>
        <c:ser>
          <c:idx val="14"/>
          <c:order val="14"/>
          <c:tx>
            <c:strRef>
              <c:f>'007aab66-2f07-459d-8952-3041d6e'!$P$2</c:f>
              <c:strCache>
                <c:ptCount val="1"/>
                <c:pt idx="0">
                  <c:v>Signature 15</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'007aab66-2f07-459d-8952-3041d6e'!$P$3:$P$43</c:f>
              <c:numCache>
                <c:formatCode>General</c:formatCode>
                <c:ptCount val="41"/>
                <c:pt idx="0">
                  <c:v>0.04132438</c:v>
                </c:pt>
                <c:pt idx="1">
                  <c:v>0.003563433</c:v>
                </c:pt>
                <c:pt idx="2" formatCode="0.00E+00">
                  <c:v>-6.58651000000012E-18</c:v>
                </c:pt>
                <c:pt idx="3" formatCode="0.00E+00">
                  <c:v>-4.200722E-18</c:v>
                </c:pt>
                <c:pt idx="4" formatCode="0.00E+00">
                  <c:v>-3.027243E-18</c:v>
                </c:pt>
                <c:pt idx="5" formatCode="0.00E+00">
                  <c:v>1.056251E-17</c:v>
                </c:pt>
                <c:pt idx="6" formatCode="0.00E+00">
                  <c:v>-1.431842E-17</c:v>
                </c:pt>
                <c:pt idx="7" formatCode="0.00E+00">
                  <c:v>-1.741174E-17</c:v>
                </c:pt>
                <c:pt idx="8" formatCode="0.00E+00">
                  <c:v>2.413073E-18</c:v>
                </c:pt>
                <c:pt idx="9" formatCode="0.00E+00">
                  <c:v>-1.381664E-17</c:v>
                </c:pt>
                <c:pt idx="10" formatCode="0.00E+00">
                  <c:v>-1.94674E-18</c:v>
                </c:pt>
                <c:pt idx="11">
                  <c:v>0.02434072</c:v>
                </c:pt>
                <c:pt idx="12">
                  <c:v>0.03629357</c:v>
                </c:pt>
                <c:pt idx="13">
                  <c:v>0.03837461</c:v>
                </c:pt>
                <c:pt idx="14">
                  <c:v>0.04920145</c:v>
                </c:pt>
                <c:pt idx="15">
                  <c:v>0.02034141</c:v>
                </c:pt>
                <c:pt idx="16" formatCode="0.00E+00">
                  <c:v>-1.047104E-19</c:v>
                </c:pt>
                <c:pt idx="17" formatCode="0.00E+00">
                  <c:v>-6.81974700000012E-20</c:v>
                </c:pt>
                <c:pt idx="18" formatCode="0.00E+00">
                  <c:v>-3.071826E-20</c:v>
                </c:pt>
                <c:pt idx="19">
                  <c:v>0.05406888</c:v>
                </c:pt>
                <c:pt idx="20">
                  <c:v>0.01658876</c:v>
                </c:pt>
                <c:pt idx="21">
                  <c:v>0.006725239</c:v>
                </c:pt>
                <c:pt idx="22">
                  <c:v>0.00212785</c:v>
                </c:pt>
                <c:pt idx="23" formatCode="0.00E+00">
                  <c:v>6.10841200000004E-19</c:v>
                </c:pt>
                <c:pt idx="24" formatCode="0.00E+00">
                  <c:v>-2.759503E-18</c:v>
                </c:pt>
                <c:pt idx="25" formatCode="0.00E+00">
                  <c:v>-2.886669E-18</c:v>
                </c:pt>
                <c:pt idx="26" formatCode="0.00E+00">
                  <c:v>-5.22896800000003E-19</c:v>
                </c:pt>
                <c:pt idx="27" formatCode="0.00E+00">
                  <c:v>5.67453100000001E-20</c:v>
                </c:pt>
                <c:pt idx="28" formatCode="0.00E+00">
                  <c:v>-1.371426E-17</c:v>
                </c:pt>
                <c:pt idx="29" formatCode="0.00E+00">
                  <c:v>-6.53472300000012E-18</c:v>
                </c:pt>
                <c:pt idx="30" formatCode="0.00E+00">
                  <c:v>-4.75765200000001E-18</c:v>
                </c:pt>
                <c:pt idx="31" formatCode="0.00E+00">
                  <c:v>-1.887778E-17</c:v>
                </c:pt>
                <c:pt idx="32" formatCode="0.00E+00">
                  <c:v>6.44347500000012E-19</c:v>
                </c:pt>
                <c:pt idx="33" formatCode="0.00E+00">
                  <c:v>-8.75921500000012E-18</c:v>
                </c:pt>
                <c:pt idx="34" formatCode="0.00E+00">
                  <c:v>1.860794E-18</c:v>
                </c:pt>
                <c:pt idx="35" formatCode="0.00E+00">
                  <c:v>9.61005900000012E-19</c:v>
                </c:pt>
                <c:pt idx="36" formatCode="0.00E+00">
                  <c:v>-1.04338E-18</c:v>
                </c:pt>
                <c:pt idx="37" formatCode="0.00E+00">
                  <c:v>-1.014732E-19</c:v>
                </c:pt>
                <c:pt idx="38" formatCode="0.00E+00">
                  <c:v>-3.357695E-19</c:v>
                </c:pt>
                <c:pt idx="39" formatCode="0.00E+00">
                  <c:v>1.553058E-18</c:v>
                </c:pt>
                <c:pt idx="40">
                  <c:v>0.001469977</c:v>
                </c:pt>
              </c:numCache>
            </c:numRef>
          </c:val>
          <c:smooth val="0"/>
        </c:ser>
        <c:ser>
          <c:idx val="15"/>
          <c:order val="15"/>
          <c:tx>
            <c:strRef>
              <c:f>'007aab66-2f07-459d-8952-3041d6e'!$Q$2</c:f>
              <c:strCache>
                <c:ptCount val="1"/>
                <c:pt idx="0">
                  <c:v>Signature 16</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'007aab66-2f07-459d-8952-3041d6e'!$Q$3:$Q$43</c:f>
              <c:numCache>
                <c:formatCode>0.00E+00</c:formatCode>
                <c:ptCount val="41"/>
                <c:pt idx="0">
                  <c:v>1.079504E-16</c:v>
                </c:pt>
                <c:pt idx="1">
                  <c:v>3.668912E-17</c:v>
                </c:pt>
                <c:pt idx="2">
                  <c:v>1.616814E-16</c:v>
                </c:pt>
                <c:pt idx="3">
                  <c:v>-7.34208800000012E-17</c:v>
                </c:pt>
                <c:pt idx="4">
                  <c:v>2.079994E-17</c:v>
                </c:pt>
                <c:pt idx="5">
                  <c:v>-7.84630200000012E-17</c:v>
                </c:pt>
                <c:pt idx="6">
                  <c:v>1.30135E-16</c:v>
                </c:pt>
                <c:pt idx="7">
                  <c:v>-4.819234E-17</c:v>
                </c:pt>
                <c:pt idx="8" formatCode="General">
                  <c:v>0.026424</c:v>
                </c:pt>
                <c:pt idx="9" formatCode="General">
                  <c:v>0.06298526</c:v>
                </c:pt>
                <c:pt idx="10" formatCode="General">
                  <c:v>0.1403271</c:v>
                </c:pt>
                <c:pt idx="11" formatCode="General">
                  <c:v>0.227645</c:v>
                </c:pt>
                <c:pt idx="12" formatCode="General">
                  <c:v>0.2713509</c:v>
                </c:pt>
                <c:pt idx="13" formatCode="General">
                  <c:v>0.1996935</c:v>
                </c:pt>
                <c:pt idx="14" formatCode="General">
                  <c:v>0.2271971</c:v>
                </c:pt>
                <c:pt idx="15">
                  <c:v>-4.830056E-17</c:v>
                </c:pt>
                <c:pt idx="16" formatCode="General">
                  <c:v>0.09316179</c:v>
                </c:pt>
                <c:pt idx="17">
                  <c:v>5.58146600000012E-18</c:v>
                </c:pt>
                <c:pt idx="18" formatCode="General">
                  <c:v>0.08392849</c:v>
                </c:pt>
                <c:pt idx="19" formatCode="General">
                  <c:v>0.2403648</c:v>
                </c:pt>
                <c:pt idx="20" formatCode="General">
                  <c:v>0.4055833</c:v>
                </c:pt>
                <c:pt idx="21" formatCode="General">
                  <c:v>0.500088</c:v>
                </c:pt>
                <c:pt idx="22" formatCode="General">
                  <c:v>0.5032163</c:v>
                </c:pt>
                <c:pt idx="23" formatCode="General">
                  <c:v>0.5136317</c:v>
                </c:pt>
                <c:pt idx="24" formatCode="General">
                  <c:v>0.5466771</c:v>
                </c:pt>
                <c:pt idx="25" formatCode="General">
                  <c:v>0.5511039</c:v>
                </c:pt>
                <c:pt idx="26" formatCode="General">
                  <c:v>0.5163883</c:v>
                </c:pt>
                <c:pt idx="27" formatCode="General">
                  <c:v>0.5606984</c:v>
                </c:pt>
                <c:pt idx="28" formatCode="General">
                  <c:v>0.4424408</c:v>
                </c:pt>
                <c:pt idx="29" formatCode="General">
                  <c:v>0.4370835</c:v>
                </c:pt>
                <c:pt idx="30" formatCode="General">
                  <c:v>0.3030917</c:v>
                </c:pt>
                <c:pt idx="31" formatCode="General">
                  <c:v>0.216342</c:v>
                </c:pt>
                <c:pt idx="32" formatCode="General">
                  <c:v>0.09731705</c:v>
                </c:pt>
                <c:pt idx="33" formatCode="General">
                  <c:v>0.07899577</c:v>
                </c:pt>
                <c:pt idx="34" formatCode="General">
                  <c:v>0.04347502</c:v>
                </c:pt>
                <c:pt idx="35" formatCode="General">
                  <c:v>0.07445703</c:v>
                </c:pt>
                <c:pt idx="36">
                  <c:v>-1.166349E-17</c:v>
                </c:pt>
                <c:pt idx="37">
                  <c:v>3.78139E-17</c:v>
                </c:pt>
                <c:pt idx="38">
                  <c:v>2.581866E-18</c:v>
                </c:pt>
                <c:pt idx="39">
                  <c:v>-1.085292E-17</c:v>
                </c:pt>
                <c:pt idx="40">
                  <c:v>1.720474E-17</c:v>
                </c:pt>
              </c:numCache>
            </c:numRef>
          </c:val>
          <c:smooth val="0"/>
        </c:ser>
        <c:ser>
          <c:idx val="16"/>
          <c:order val="16"/>
          <c:tx>
            <c:strRef>
              <c:f>'007aab66-2f07-459d-8952-3041d6e'!$R$2</c:f>
              <c:strCache>
                <c:ptCount val="1"/>
                <c:pt idx="0">
                  <c:v>Signature 17</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'007aab66-2f07-459d-8952-3041d6e'!$R$3:$R$43</c:f>
              <c:numCache>
                <c:formatCode>0.00E+00</c:formatCode>
                <c:ptCount val="41"/>
                <c:pt idx="0">
                  <c:v>-3.504865E-18</c:v>
                </c:pt>
                <c:pt idx="1">
                  <c:v>2.167351E-17</c:v>
                </c:pt>
                <c:pt idx="2">
                  <c:v>1.910771E-17</c:v>
                </c:pt>
                <c:pt idx="3">
                  <c:v>2.509814E-17</c:v>
                </c:pt>
                <c:pt idx="4">
                  <c:v>-5.89482300000001E-18</c:v>
                </c:pt>
                <c:pt idx="5">
                  <c:v>1.579994E-17</c:v>
                </c:pt>
                <c:pt idx="6">
                  <c:v>1.020763E-18</c:v>
                </c:pt>
                <c:pt idx="7">
                  <c:v>-8.52109700000012E-18</c:v>
                </c:pt>
                <c:pt idx="8">
                  <c:v>-9.39399300000012E-18</c:v>
                </c:pt>
                <c:pt idx="9">
                  <c:v>1.024643E-17</c:v>
                </c:pt>
                <c:pt idx="10">
                  <c:v>7.14822300000012E-18</c:v>
                </c:pt>
                <c:pt idx="11">
                  <c:v>-1.694888E-19</c:v>
                </c:pt>
                <c:pt idx="12">
                  <c:v>5.48666600000012E-19</c:v>
                </c:pt>
                <c:pt idx="13">
                  <c:v>2.368817E-18</c:v>
                </c:pt>
                <c:pt idx="14">
                  <c:v>1.167865E-19</c:v>
                </c:pt>
                <c:pt idx="15" formatCode="General">
                  <c:v>0.0</c:v>
                </c:pt>
                <c:pt idx="16">
                  <c:v>-3.322499E-19</c:v>
                </c:pt>
                <c:pt idx="17">
                  <c:v>-1.084202E-19</c:v>
                </c:pt>
                <c:pt idx="18" formatCode="General">
                  <c:v>0.0</c:v>
                </c:pt>
                <c:pt idx="19" formatCode="General">
                  <c:v>0.02332384</c:v>
                </c:pt>
                <c:pt idx="20" formatCode="General">
                  <c:v>0.01098787</c:v>
                </c:pt>
                <c:pt idx="21">
                  <c:v>2.168404E-19</c:v>
                </c:pt>
                <c:pt idx="22" formatCode="General">
                  <c:v>0.0</c:v>
                </c:pt>
                <c:pt idx="23">
                  <c:v>4.089314E-18</c:v>
                </c:pt>
                <c:pt idx="24">
                  <c:v>-6.09362500000012E-19</c:v>
                </c:pt>
                <c:pt idx="25">
                  <c:v>-1.719286E-18</c:v>
                </c:pt>
                <c:pt idx="26">
                  <c:v>-9.33436400000012E-18</c:v>
                </c:pt>
                <c:pt idx="27">
                  <c:v>-3.124396E-18</c:v>
                </c:pt>
                <c:pt idx="28">
                  <c:v>2.35044E-18</c:v>
                </c:pt>
                <c:pt idx="29">
                  <c:v>-2.732572E-17</c:v>
                </c:pt>
                <c:pt idx="30">
                  <c:v>8.98792900000012E-18</c:v>
                </c:pt>
                <c:pt idx="31">
                  <c:v>-2.887577E-19</c:v>
                </c:pt>
                <c:pt idx="32">
                  <c:v>8.11968700000012E-20</c:v>
                </c:pt>
                <c:pt idx="33">
                  <c:v>-4.071588E-19</c:v>
                </c:pt>
                <c:pt idx="34" formatCode="General">
                  <c:v>0.0</c:v>
                </c:pt>
                <c:pt idx="35" formatCode="General">
                  <c:v>0.0</c:v>
                </c:pt>
                <c:pt idx="36" formatCode="General">
                  <c:v>0.0</c:v>
                </c:pt>
                <c:pt idx="37">
                  <c:v>6.82573300000012E-19</c:v>
                </c:pt>
                <c:pt idx="38" formatCode="General">
                  <c:v>0.001795417</c:v>
                </c:pt>
                <c:pt idx="39" formatCode="General">
                  <c:v>0.002998402</c:v>
                </c:pt>
                <c:pt idx="40">
                  <c:v>3.328809E-18</c:v>
                </c:pt>
              </c:numCache>
            </c:numRef>
          </c:val>
          <c:smooth val="0"/>
        </c:ser>
        <c:ser>
          <c:idx val="17"/>
          <c:order val="17"/>
          <c:tx>
            <c:strRef>
              <c:f>'007aab66-2f07-459d-8952-3041d6e'!$S$2</c:f>
              <c:strCache>
                <c:ptCount val="1"/>
                <c:pt idx="0">
                  <c:v>Signature 18</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'007aab66-2f07-459d-8952-3041d6e'!$S$3:$S$43</c:f>
              <c:numCache>
                <c:formatCode>0.00E+00</c:formatCode>
                <c:ptCount val="41"/>
                <c:pt idx="0">
                  <c:v>-2.57032E-17</c:v>
                </c:pt>
                <c:pt idx="1">
                  <c:v>-6.03288600000004E-19</c:v>
                </c:pt>
                <c:pt idx="2">
                  <c:v>-2.750598E-18</c:v>
                </c:pt>
                <c:pt idx="3">
                  <c:v>5.012151E-18</c:v>
                </c:pt>
                <c:pt idx="4" formatCode="General">
                  <c:v>0.02618227</c:v>
                </c:pt>
                <c:pt idx="5">
                  <c:v>-3.861738E-20</c:v>
                </c:pt>
                <c:pt idx="6">
                  <c:v>2.899887E-19</c:v>
                </c:pt>
                <c:pt idx="7">
                  <c:v>1.26412E-17</c:v>
                </c:pt>
                <c:pt idx="8">
                  <c:v>1.547056E-17</c:v>
                </c:pt>
                <c:pt idx="9">
                  <c:v>-1.052843E-17</c:v>
                </c:pt>
                <c:pt idx="10" formatCode="General">
                  <c:v>0.002500572</c:v>
                </c:pt>
                <c:pt idx="11" formatCode="General">
                  <c:v>0.01940302</c:v>
                </c:pt>
                <c:pt idx="12" formatCode="General">
                  <c:v>0.0</c:v>
                </c:pt>
                <c:pt idx="13">
                  <c:v>2.396034E-18</c:v>
                </c:pt>
                <c:pt idx="14">
                  <c:v>-2.822977E-17</c:v>
                </c:pt>
                <c:pt idx="15">
                  <c:v>-3.708845E-17</c:v>
                </c:pt>
                <c:pt idx="16" formatCode="General">
                  <c:v>0.002479484</c:v>
                </c:pt>
                <c:pt idx="17" formatCode="General">
                  <c:v>0.00857145</c:v>
                </c:pt>
                <c:pt idx="18" formatCode="General">
                  <c:v>0.0240723</c:v>
                </c:pt>
                <c:pt idx="19" formatCode="General">
                  <c:v>0.03222627</c:v>
                </c:pt>
                <c:pt idx="20">
                  <c:v>-5.525107E-20</c:v>
                </c:pt>
                <c:pt idx="21">
                  <c:v>-3.113294E-18</c:v>
                </c:pt>
                <c:pt idx="22">
                  <c:v>-5.27241900000001E-18</c:v>
                </c:pt>
                <c:pt idx="23">
                  <c:v>6.46267000000012E-19</c:v>
                </c:pt>
                <c:pt idx="24">
                  <c:v>1.213119E-17</c:v>
                </c:pt>
                <c:pt idx="25">
                  <c:v>9.72187900000012E-18</c:v>
                </c:pt>
                <c:pt idx="26">
                  <c:v>-3.574429E-17</c:v>
                </c:pt>
                <c:pt idx="27">
                  <c:v>8.07469500000012E-18</c:v>
                </c:pt>
                <c:pt idx="28">
                  <c:v>1.619908E-17</c:v>
                </c:pt>
                <c:pt idx="29">
                  <c:v>-1.255021E-17</c:v>
                </c:pt>
                <c:pt idx="30">
                  <c:v>-1.259088E-17</c:v>
                </c:pt>
                <c:pt idx="31">
                  <c:v>4.70662800000012E-17</c:v>
                </c:pt>
                <c:pt idx="32">
                  <c:v>1.867243E-18</c:v>
                </c:pt>
                <c:pt idx="33">
                  <c:v>-7.22897500000012E-18</c:v>
                </c:pt>
                <c:pt idx="34">
                  <c:v>1.238888E-17</c:v>
                </c:pt>
                <c:pt idx="35">
                  <c:v>-1.053027E-17</c:v>
                </c:pt>
                <c:pt idx="36">
                  <c:v>-2.03353E-17</c:v>
                </c:pt>
                <c:pt idx="37">
                  <c:v>-7.25868700000012E-18</c:v>
                </c:pt>
                <c:pt idx="38">
                  <c:v>-5.36822800000001E-19</c:v>
                </c:pt>
                <c:pt idx="39">
                  <c:v>6.92789500000012E-18</c:v>
                </c:pt>
                <c:pt idx="40" formatCode="General">
                  <c:v>0.006475213</c:v>
                </c:pt>
              </c:numCache>
            </c:numRef>
          </c:val>
          <c:smooth val="0"/>
        </c:ser>
        <c:ser>
          <c:idx val="18"/>
          <c:order val="18"/>
          <c:tx>
            <c:strRef>
              <c:f>'007aab66-2f07-459d-8952-3041d6e'!$T$2</c:f>
              <c:strCache>
                <c:ptCount val="1"/>
                <c:pt idx="0">
                  <c:v>Signature 19</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'007aab66-2f07-459d-8952-3041d6e'!$T$3:$T$43</c:f>
              <c:numCache>
                <c:formatCode>0.00E+00</c:formatCode>
                <c:ptCount val="41"/>
                <c:pt idx="0">
                  <c:v>-9.70056200000012E-17</c:v>
                </c:pt>
                <c:pt idx="1">
                  <c:v>2.46593E-17</c:v>
                </c:pt>
                <c:pt idx="2">
                  <c:v>-1.374488E-16</c:v>
                </c:pt>
                <c:pt idx="3">
                  <c:v>-2.478287E-17</c:v>
                </c:pt>
                <c:pt idx="4">
                  <c:v>1.396309E-17</c:v>
                </c:pt>
                <c:pt idx="5">
                  <c:v>2.584628E-17</c:v>
                </c:pt>
                <c:pt idx="6">
                  <c:v>-1.250351E-16</c:v>
                </c:pt>
                <c:pt idx="7">
                  <c:v>-1.46277E-16</c:v>
                </c:pt>
                <c:pt idx="8">
                  <c:v>-9.21603500000012E-17</c:v>
                </c:pt>
                <c:pt idx="9">
                  <c:v>6.89399600000012E-17</c:v>
                </c:pt>
                <c:pt idx="10">
                  <c:v>3.607028E-17</c:v>
                </c:pt>
                <c:pt idx="11">
                  <c:v>-4.133787E-18</c:v>
                </c:pt>
                <c:pt idx="12">
                  <c:v>-1.94516E-17</c:v>
                </c:pt>
                <c:pt idx="13">
                  <c:v>4.504965E-17</c:v>
                </c:pt>
                <c:pt idx="14">
                  <c:v>-3.134575E-17</c:v>
                </c:pt>
                <c:pt idx="15">
                  <c:v>1.065655E-17</c:v>
                </c:pt>
                <c:pt idx="16">
                  <c:v>1.092038E-17</c:v>
                </c:pt>
                <c:pt idx="17">
                  <c:v>1.111855E-18</c:v>
                </c:pt>
                <c:pt idx="18" formatCode="General">
                  <c:v>0.06452461</c:v>
                </c:pt>
                <c:pt idx="19" formatCode="General">
                  <c:v>0.06482145</c:v>
                </c:pt>
                <c:pt idx="20" formatCode="General">
                  <c:v>0.07293591</c:v>
                </c:pt>
                <c:pt idx="21" formatCode="General">
                  <c:v>0.07645703</c:v>
                </c:pt>
                <c:pt idx="22" formatCode="General">
                  <c:v>0.04814649</c:v>
                </c:pt>
                <c:pt idx="23" formatCode="General">
                  <c:v>0.06295327</c:v>
                </c:pt>
                <c:pt idx="24" formatCode="General">
                  <c:v>0.09510906</c:v>
                </c:pt>
                <c:pt idx="25" formatCode="General">
                  <c:v>0.06175104</c:v>
                </c:pt>
                <c:pt idx="26" formatCode="General">
                  <c:v>0.07572823</c:v>
                </c:pt>
                <c:pt idx="27">
                  <c:v>-6.87718100000012E-18</c:v>
                </c:pt>
                <c:pt idx="28">
                  <c:v>-5.93531200000012E-17</c:v>
                </c:pt>
                <c:pt idx="29">
                  <c:v>1.781315E-16</c:v>
                </c:pt>
                <c:pt idx="30">
                  <c:v>-9.42844400000012E-18</c:v>
                </c:pt>
                <c:pt idx="31">
                  <c:v>-5.619972E-19</c:v>
                </c:pt>
                <c:pt idx="32" formatCode="General">
                  <c:v>0.001681309</c:v>
                </c:pt>
                <c:pt idx="33">
                  <c:v>7.00944400000012E-17</c:v>
                </c:pt>
                <c:pt idx="34" formatCode="General">
                  <c:v>0.002831394</c:v>
                </c:pt>
                <c:pt idx="35">
                  <c:v>-1.780449E-18</c:v>
                </c:pt>
                <c:pt idx="36" formatCode="General">
                  <c:v>0.03976902</c:v>
                </c:pt>
                <c:pt idx="37" formatCode="General">
                  <c:v>0.002414732</c:v>
                </c:pt>
                <c:pt idx="38" formatCode="General">
                  <c:v>0.007573395</c:v>
                </c:pt>
                <c:pt idx="39" formatCode="General">
                  <c:v>0.04743748</c:v>
                </c:pt>
                <c:pt idx="40">
                  <c:v>7.65279200000012E-19</c:v>
                </c:pt>
              </c:numCache>
            </c:numRef>
          </c:val>
          <c:smooth val="0"/>
        </c:ser>
        <c:ser>
          <c:idx val="19"/>
          <c:order val="19"/>
          <c:tx>
            <c:strRef>
              <c:f>'007aab66-2f07-459d-8952-3041d6e'!$U$2</c:f>
              <c:strCache>
                <c:ptCount val="1"/>
                <c:pt idx="0">
                  <c:v>Signature 20</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'007aab66-2f07-459d-8952-3041d6e'!$U$3:$U$43</c:f>
              <c:numCache>
                <c:formatCode>General</c:formatCode>
                <c:ptCount val="41"/>
                <c:pt idx="0">
                  <c:v>0.0258788</c:v>
                </c:pt>
                <c:pt idx="1">
                  <c:v>0.02206064</c:v>
                </c:pt>
                <c:pt idx="2">
                  <c:v>0.02047914</c:v>
                </c:pt>
                <c:pt idx="3">
                  <c:v>0.02595599</c:v>
                </c:pt>
                <c:pt idx="4" formatCode="0.00E+00">
                  <c:v>-1.132408E-20</c:v>
                </c:pt>
                <c:pt idx="5">
                  <c:v>0.03115065</c:v>
                </c:pt>
                <c:pt idx="6">
                  <c:v>0.02050652</c:v>
                </c:pt>
                <c:pt idx="7">
                  <c:v>0.01154285</c:v>
                </c:pt>
                <c:pt idx="8">
                  <c:v>0.01662038</c:v>
                </c:pt>
                <c:pt idx="9">
                  <c:v>0.01620523</c:v>
                </c:pt>
                <c:pt idx="10">
                  <c:v>0.0</c:v>
                </c:pt>
                <c:pt idx="11">
                  <c:v>0.008974194</c:v>
                </c:pt>
                <c:pt idx="12">
                  <c:v>0.01017541</c:v>
                </c:pt>
                <c:pt idx="13" formatCode="0.00E+00">
                  <c:v>3.105125E-17</c:v>
                </c:pt>
                <c:pt idx="14">
                  <c:v>0.03332093</c:v>
                </c:pt>
                <c:pt idx="15" formatCode="0.00E+00">
                  <c:v>7.78212000000012E-17</c:v>
                </c:pt>
                <c:pt idx="16" formatCode="0.00E+00">
                  <c:v>-8.41542700000012E-18</c:v>
                </c:pt>
                <c:pt idx="17" formatCode="0.00E+00">
                  <c:v>7.80147800000012E-18</c:v>
                </c:pt>
                <c:pt idx="18" formatCode="0.00E+00">
                  <c:v>1.265549E-17</c:v>
                </c:pt>
                <c:pt idx="19" formatCode="0.00E+00">
                  <c:v>-1.763332E-18</c:v>
                </c:pt>
                <c:pt idx="20" formatCode="0.00E+00">
                  <c:v>3.799331E-18</c:v>
                </c:pt>
                <c:pt idx="21" formatCode="0.00E+00">
                  <c:v>4.344194E-18</c:v>
                </c:pt>
                <c:pt idx="22" formatCode="0.00E+00">
                  <c:v>2.130649E-17</c:v>
                </c:pt>
                <c:pt idx="23" formatCode="0.00E+00">
                  <c:v>-2.09517E-17</c:v>
                </c:pt>
                <c:pt idx="24" formatCode="0.00E+00">
                  <c:v>-4.131987E-17</c:v>
                </c:pt>
                <c:pt idx="25" formatCode="0.00E+00">
                  <c:v>2.256079E-17</c:v>
                </c:pt>
                <c:pt idx="26" formatCode="0.00E+00">
                  <c:v>-2.658949E-17</c:v>
                </c:pt>
                <c:pt idx="27" formatCode="0.00E+00">
                  <c:v>-2.906111E-17</c:v>
                </c:pt>
                <c:pt idx="28" formatCode="0.00E+00">
                  <c:v>8.38016900000012E-17</c:v>
                </c:pt>
                <c:pt idx="29" formatCode="0.00E+00">
                  <c:v>1.538145E-17</c:v>
                </c:pt>
                <c:pt idx="30" formatCode="0.00E+00">
                  <c:v>-1.031293E-17</c:v>
                </c:pt>
                <c:pt idx="31" formatCode="0.00E+00">
                  <c:v>7.27452200000012E-18</c:v>
                </c:pt>
                <c:pt idx="32" formatCode="0.00E+00">
                  <c:v>-1.2978E-18</c:v>
                </c:pt>
                <c:pt idx="33" formatCode="0.00E+00">
                  <c:v>7.63881300000012E-18</c:v>
                </c:pt>
                <c:pt idx="34" formatCode="0.00E+00">
                  <c:v>-4.006176E-18</c:v>
                </c:pt>
                <c:pt idx="35" formatCode="0.00E+00">
                  <c:v>2.320802E-18</c:v>
                </c:pt>
                <c:pt idx="36" formatCode="0.00E+00">
                  <c:v>-1.345051E-19</c:v>
                </c:pt>
                <c:pt idx="37">
                  <c:v>0.007038229</c:v>
                </c:pt>
                <c:pt idx="38">
                  <c:v>0.01234045</c:v>
                </c:pt>
                <c:pt idx="39">
                  <c:v>0.003840028</c:v>
                </c:pt>
                <c:pt idx="40" formatCode="0.00E+00">
                  <c:v>6.27778800000012E-20</c:v>
                </c:pt>
              </c:numCache>
            </c:numRef>
          </c:val>
          <c:smooth val="0"/>
        </c:ser>
        <c:ser>
          <c:idx val="20"/>
          <c:order val="20"/>
          <c:tx>
            <c:strRef>
              <c:f>'007aab66-2f07-459d-8952-3041d6e'!$V$2</c:f>
              <c:strCache>
                <c:ptCount val="1"/>
                <c:pt idx="0">
                  <c:v>Signature 21</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'007aab66-2f07-459d-8952-3041d6e'!$V$3:$V$43</c:f>
              <c:numCache>
                <c:formatCode>General</c:formatCode>
                <c:ptCount val="41"/>
                <c:pt idx="0">
                  <c:v>0.09174969</c:v>
                </c:pt>
                <c:pt idx="1">
                  <c:v>0.07883982</c:v>
                </c:pt>
                <c:pt idx="2">
                  <c:v>0.0598803</c:v>
                </c:pt>
                <c:pt idx="3">
                  <c:v>0.06483982</c:v>
                </c:pt>
                <c:pt idx="4">
                  <c:v>0.04585069</c:v>
                </c:pt>
                <c:pt idx="5">
                  <c:v>0.0024775</c:v>
                </c:pt>
                <c:pt idx="6">
                  <c:v>0.01157367</c:v>
                </c:pt>
                <c:pt idx="7" formatCode="0.00E+00">
                  <c:v>-3.915288E-19</c:v>
                </c:pt>
                <c:pt idx="8" formatCode="0.00E+00">
                  <c:v>2.518138E-18</c:v>
                </c:pt>
                <c:pt idx="9" formatCode="0.00E+00">
                  <c:v>4.264921E-19</c:v>
                </c:pt>
                <c:pt idx="10">
                  <c:v>0.0008701009</c:v>
                </c:pt>
                <c:pt idx="11">
                  <c:v>0.0</c:v>
                </c:pt>
                <c:pt idx="12" formatCode="0.00E+00">
                  <c:v>1.544644E-21</c:v>
                </c:pt>
                <c:pt idx="13" formatCode="0.00E+00">
                  <c:v>-8.36072800000012E-18</c:v>
                </c:pt>
                <c:pt idx="14">
                  <c:v>0.001744054</c:v>
                </c:pt>
                <c:pt idx="15" formatCode="0.00E+00">
                  <c:v>2.532343E-19</c:v>
                </c:pt>
                <c:pt idx="16">
                  <c:v>0.02880342</c:v>
                </c:pt>
                <c:pt idx="17">
                  <c:v>0.01046727</c:v>
                </c:pt>
                <c:pt idx="18">
                  <c:v>0.02970516</c:v>
                </c:pt>
                <c:pt idx="19">
                  <c:v>0.006632522</c:v>
                </c:pt>
                <c:pt idx="20">
                  <c:v>0.0</c:v>
                </c:pt>
                <c:pt idx="21" formatCode="0.00E+00">
                  <c:v>2.954915E-18</c:v>
                </c:pt>
                <c:pt idx="22" formatCode="0.00E+00">
                  <c:v>-5.78405300000012E-18</c:v>
                </c:pt>
                <c:pt idx="23" formatCode="0.00E+00">
                  <c:v>-1.026058E-18</c:v>
                </c:pt>
                <c:pt idx="24" formatCode="0.00E+00">
                  <c:v>-2.513429E-17</c:v>
                </c:pt>
                <c:pt idx="25" formatCode="0.00E+00">
                  <c:v>-2.236486E-17</c:v>
                </c:pt>
                <c:pt idx="26" formatCode="0.00E+00">
                  <c:v>-6.09385000000001E-17</c:v>
                </c:pt>
                <c:pt idx="27" formatCode="0.00E+00">
                  <c:v>-5.57234600000012E-17</c:v>
                </c:pt>
                <c:pt idx="28" formatCode="0.00E+00">
                  <c:v>-1.032849E-16</c:v>
                </c:pt>
                <c:pt idx="29" formatCode="0.00E+00">
                  <c:v>-1.845178E-19</c:v>
                </c:pt>
                <c:pt idx="30" formatCode="0.00E+00">
                  <c:v>7.73428800000012E-17</c:v>
                </c:pt>
                <c:pt idx="31" formatCode="0.00E+00">
                  <c:v>9.61711000000012E-17</c:v>
                </c:pt>
                <c:pt idx="32" formatCode="0.00E+00">
                  <c:v>-4.190198E-18</c:v>
                </c:pt>
                <c:pt idx="33">
                  <c:v>0.0</c:v>
                </c:pt>
                <c:pt idx="34" formatCode="0.00E+00">
                  <c:v>-9.12965500000012E-20</c:v>
                </c:pt>
                <c:pt idx="35">
                  <c:v>0.01222074</c:v>
                </c:pt>
                <c:pt idx="36" formatCode="0.00E+00">
                  <c:v>-8.79088900000012E-19</c:v>
                </c:pt>
                <c:pt idx="37">
                  <c:v>0.03750138</c:v>
                </c:pt>
                <c:pt idx="38">
                  <c:v>0.0390599</c:v>
                </c:pt>
                <c:pt idx="39">
                  <c:v>0.03150138</c:v>
                </c:pt>
                <c:pt idx="40">
                  <c:v>0.01803661</c:v>
                </c:pt>
              </c:numCache>
            </c:numRef>
          </c:val>
          <c:smooth val="0"/>
        </c:ser>
        <c:ser>
          <c:idx val="21"/>
          <c:order val="21"/>
          <c:tx>
            <c:strRef>
              <c:f>'007aab66-2f07-459d-8952-3041d6e'!$W$2</c:f>
              <c:strCache>
                <c:ptCount val="1"/>
                <c:pt idx="0">
                  <c:v>Signature 22</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'007aab66-2f07-459d-8952-3041d6e'!$W$3:$W$43</c:f>
              <c:numCache>
                <c:formatCode>0.00E+00</c:formatCode>
                <c:ptCount val="41"/>
                <c:pt idx="0">
                  <c:v>3.646108E-19</c:v>
                </c:pt>
                <c:pt idx="1">
                  <c:v>6.02434300000012E-18</c:v>
                </c:pt>
                <c:pt idx="2">
                  <c:v>-7.51161900000012E-18</c:v>
                </c:pt>
                <c:pt idx="3">
                  <c:v>4.330789E-18</c:v>
                </c:pt>
                <c:pt idx="4" formatCode="General">
                  <c:v>0.0</c:v>
                </c:pt>
                <c:pt idx="5" formatCode="General">
                  <c:v>0.01409032</c:v>
                </c:pt>
                <c:pt idx="6" formatCode="General">
                  <c:v>0.03567153</c:v>
                </c:pt>
                <c:pt idx="7" formatCode="General">
                  <c:v>0.03180005</c:v>
                </c:pt>
                <c:pt idx="8" formatCode="General">
                  <c:v>0.01419522</c:v>
                </c:pt>
                <c:pt idx="9" formatCode="General">
                  <c:v>0.02195589</c:v>
                </c:pt>
                <c:pt idx="10" formatCode="General">
                  <c:v>0.03290789</c:v>
                </c:pt>
                <c:pt idx="11" formatCode="General">
                  <c:v>0.044067</c:v>
                </c:pt>
                <c:pt idx="12" formatCode="General">
                  <c:v>0.003876319</c:v>
                </c:pt>
                <c:pt idx="13" formatCode="General">
                  <c:v>0.0</c:v>
                </c:pt>
                <c:pt idx="14" formatCode="General">
                  <c:v>0.0</c:v>
                </c:pt>
                <c:pt idx="15" formatCode="General">
                  <c:v>0.004704642</c:v>
                </c:pt>
                <c:pt idx="16" formatCode="General">
                  <c:v>0.0</c:v>
                </c:pt>
                <c:pt idx="17">
                  <c:v>-1.539022E-20</c:v>
                </c:pt>
                <c:pt idx="18">
                  <c:v>2.289813E-17</c:v>
                </c:pt>
                <c:pt idx="19">
                  <c:v>4.277511E-18</c:v>
                </c:pt>
                <c:pt idx="20">
                  <c:v>2.166494E-17</c:v>
                </c:pt>
                <c:pt idx="21">
                  <c:v>-3.839639E-17</c:v>
                </c:pt>
                <c:pt idx="22">
                  <c:v>-8.34341500000012E-20</c:v>
                </c:pt>
                <c:pt idx="23">
                  <c:v>2.963565E-19</c:v>
                </c:pt>
                <c:pt idx="24">
                  <c:v>-2.168404E-19</c:v>
                </c:pt>
                <c:pt idx="25" formatCode="General">
                  <c:v>0.006116827</c:v>
                </c:pt>
                <c:pt idx="26" formatCode="General">
                  <c:v>0.003131937</c:v>
                </c:pt>
                <c:pt idx="27" formatCode="General">
                  <c:v>0.0</c:v>
                </c:pt>
                <c:pt idx="28" formatCode="General">
                  <c:v>0.01071513</c:v>
                </c:pt>
                <c:pt idx="29" formatCode="General">
                  <c:v>0.01217469</c:v>
                </c:pt>
                <c:pt idx="30" formatCode="General">
                  <c:v>0.007946995</c:v>
                </c:pt>
                <c:pt idx="31" formatCode="General">
                  <c:v>0.02406726</c:v>
                </c:pt>
                <c:pt idx="32" formatCode="General">
                  <c:v>0.0352857</c:v>
                </c:pt>
                <c:pt idx="33" formatCode="General">
                  <c:v>0.02839833</c:v>
                </c:pt>
                <c:pt idx="34" formatCode="General">
                  <c:v>0.02621646</c:v>
                </c:pt>
                <c:pt idx="35" formatCode="General">
                  <c:v>0.01500224</c:v>
                </c:pt>
                <c:pt idx="36" formatCode="General">
                  <c:v>0.01610729</c:v>
                </c:pt>
                <c:pt idx="37" formatCode="General">
                  <c:v>0.007746022</c:v>
                </c:pt>
                <c:pt idx="38" formatCode="General">
                  <c:v>0.01197053</c:v>
                </c:pt>
                <c:pt idx="39" formatCode="General">
                  <c:v>0.01290388</c:v>
                </c:pt>
                <c:pt idx="40" formatCode="General">
                  <c:v>0.01699821</c:v>
                </c:pt>
              </c:numCache>
            </c:numRef>
          </c:val>
          <c:smooth val="0"/>
        </c:ser>
        <c:ser>
          <c:idx val="22"/>
          <c:order val="22"/>
          <c:tx>
            <c:strRef>
              <c:f>'007aab66-2f07-459d-8952-3041d6e'!$X$2</c:f>
              <c:strCache>
                <c:ptCount val="1"/>
                <c:pt idx="0">
                  <c:v>Signature 23</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'007aab66-2f07-459d-8952-3041d6e'!$X$3:$X$43</c:f>
              <c:numCache>
                <c:formatCode>0.00E+00</c:formatCode>
                <c:ptCount val="41"/>
                <c:pt idx="0" formatCode="General">
                  <c:v>0.00766338</c:v>
                </c:pt>
                <c:pt idx="1">
                  <c:v>-5.36424200000001E-18</c:v>
                </c:pt>
                <c:pt idx="2">
                  <c:v>7.31045100000012E-19</c:v>
                </c:pt>
                <c:pt idx="3">
                  <c:v>-3.76846E-19</c:v>
                </c:pt>
                <c:pt idx="4">
                  <c:v>2.389108E-18</c:v>
                </c:pt>
                <c:pt idx="5">
                  <c:v>6.44783000000012E-18</c:v>
                </c:pt>
                <c:pt idx="6">
                  <c:v>-1.760861E-18</c:v>
                </c:pt>
                <c:pt idx="7">
                  <c:v>5.88529400000012E-18</c:v>
                </c:pt>
                <c:pt idx="8">
                  <c:v>1.113846E-17</c:v>
                </c:pt>
                <c:pt idx="9">
                  <c:v>-1.091148E-17</c:v>
                </c:pt>
                <c:pt idx="10">
                  <c:v>-3.717544E-17</c:v>
                </c:pt>
                <c:pt idx="11">
                  <c:v>2.107703E-18</c:v>
                </c:pt>
                <c:pt idx="12">
                  <c:v>1.157705E-16</c:v>
                </c:pt>
                <c:pt idx="13">
                  <c:v>4.694899E-17</c:v>
                </c:pt>
                <c:pt idx="14">
                  <c:v>1.299571E-17</c:v>
                </c:pt>
                <c:pt idx="15">
                  <c:v>4.639701E-17</c:v>
                </c:pt>
                <c:pt idx="16">
                  <c:v>-2.624574E-19</c:v>
                </c:pt>
                <c:pt idx="17">
                  <c:v>1.830996E-17</c:v>
                </c:pt>
                <c:pt idx="18">
                  <c:v>-8.57527400000012E-19</c:v>
                </c:pt>
                <c:pt idx="19">
                  <c:v>1.151224E-17</c:v>
                </c:pt>
                <c:pt idx="20">
                  <c:v>-1.660213E-17</c:v>
                </c:pt>
                <c:pt idx="21">
                  <c:v>-5.94471000000001E-17</c:v>
                </c:pt>
                <c:pt idx="22">
                  <c:v>-2.740914E-17</c:v>
                </c:pt>
                <c:pt idx="23">
                  <c:v>5.44019700000012E-18</c:v>
                </c:pt>
                <c:pt idx="24">
                  <c:v>-1.36839E-17</c:v>
                </c:pt>
                <c:pt idx="25">
                  <c:v>2.093364E-17</c:v>
                </c:pt>
                <c:pt idx="26">
                  <c:v>6.62448300000001E-17</c:v>
                </c:pt>
                <c:pt idx="27" formatCode="General">
                  <c:v>0.008552218</c:v>
                </c:pt>
                <c:pt idx="28">
                  <c:v>-1.713358E-17</c:v>
                </c:pt>
                <c:pt idx="29">
                  <c:v>-4.804589E-18</c:v>
                </c:pt>
                <c:pt idx="30">
                  <c:v>4.07697300000001E-17</c:v>
                </c:pt>
                <c:pt idx="31">
                  <c:v>-7.95055700000012E-18</c:v>
                </c:pt>
                <c:pt idx="32">
                  <c:v>6.37668700000012E-18</c:v>
                </c:pt>
                <c:pt idx="33" formatCode="General">
                  <c:v>0.02409952</c:v>
                </c:pt>
                <c:pt idx="34" formatCode="General">
                  <c:v>0.02167037</c:v>
                </c:pt>
                <c:pt idx="35">
                  <c:v>-2.848411E-17</c:v>
                </c:pt>
                <c:pt idx="36">
                  <c:v>7.26433500000009E-17</c:v>
                </c:pt>
                <c:pt idx="37">
                  <c:v>-5.07334500000001E-17</c:v>
                </c:pt>
                <c:pt idx="38">
                  <c:v>6.08722900000012E-17</c:v>
                </c:pt>
                <c:pt idx="39">
                  <c:v>2.747167E-17</c:v>
                </c:pt>
                <c:pt idx="40">
                  <c:v>-4.357786E-18</c:v>
                </c:pt>
              </c:numCache>
            </c:numRef>
          </c:val>
          <c:smooth val="0"/>
        </c:ser>
        <c:ser>
          <c:idx val="23"/>
          <c:order val="23"/>
          <c:tx>
            <c:strRef>
              <c:f>'007aab66-2f07-459d-8952-3041d6e'!$Y$2</c:f>
              <c:strCache>
                <c:ptCount val="1"/>
                <c:pt idx="0">
                  <c:v>Signature 24</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'007aab66-2f07-459d-8952-3041d6e'!$Y$3:$Y$43</c:f>
              <c:numCache>
                <c:formatCode>General</c:formatCode>
                <c:ptCount val="41"/>
                <c:pt idx="0">
                  <c:v>0.01299352</c:v>
                </c:pt>
                <c:pt idx="1">
                  <c:v>0.004264241</c:v>
                </c:pt>
                <c:pt idx="2" formatCode="0.00E+00">
                  <c:v>1.734723E-18</c:v>
                </c:pt>
                <c:pt idx="3" formatCode="0.00E+00">
                  <c:v>-1.07587E-17</c:v>
                </c:pt>
                <c:pt idx="4" formatCode="0.00E+00">
                  <c:v>2.38481E-18</c:v>
                </c:pt>
                <c:pt idx="5" formatCode="0.00E+00">
                  <c:v>2.34282E-18</c:v>
                </c:pt>
                <c:pt idx="6" formatCode="0.00E+00">
                  <c:v>-3.055968E-19</c:v>
                </c:pt>
                <c:pt idx="7" formatCode="0.00E+00">
                  <c:v>-2.549651E-18</c:v>
                </c:pt>
                <c:pt idx="8" formatCode="0.00E+00">
                  <c:v>-4.112329E-19</c:v>
                </c:pt>
                <c:pt idx="9">
                  <c:v>0.03037894</c:v>
                </c:pt>
                <c:pt idx="10">
                  <c:v>0.05405856</c:v>
                </c:pt>
                <c:pt idx="11">
                  <c:v>0.06801138</c:v>
                </c:pt>
                <c:pt idx="12">
                  <c:v>0.06067271</c:v>
                </c:pt>
                <c:pt idx="13">
                  <c:v>0.06479647</c:v>
                </c:pt>
                <c:pt idx="14">
                  <c:v>0.0522443</c:v>
                </c:pt>
                <c:pt idx="15">
                  <c:v>0.0561511</c:v>
                </c:pt>
                <c:pt idx="16">
                  <c:v>0.08040712</c:v>
                </c:pt>
                <c:pt idx="17">
                  <c:v>0.07364085</c:v>
                </c:pt>
                <c:pt idx="18">
                  <c:v>0.04950085</c:v>
                </c:pt>
                <c:pt idx="19" formatCode="0.00E+00">
                  <c:v>-1.49825E-17</c:v>
                </c:pt>
                <c:pt idx="20" formatCode="0.00E+00">
                  <c:v>-7.10606100000012E-18</c:v>
                </c:pt>
                <c:pt idx="21" formatCode="0.00E+00">
                  <c:v>-3.673991E-18</c:v>
                </c:pt>
                <c:pt idx="22" formatCode="0.00E+00">
                  <c:v>-1.058341E-17</c:v>
                </c:pt>
                <c:pt idx="23" formatCode="0.00E+00">
                  <c:v>-2.174765E-17</c:v>
                </c:pt>
                <c:pt idx="24" formatCode="0.00E+00">
                  <c:v>-3.538597E-17</c:v>
                </c:pt>
                <c:pt idx="25">
                  <c:v>0.004470283</c:v>
                </c:pt>
                <c:pt idx="26">
                  <c:v>0.003715602</c:v>
                </c:pt>
                <c:pt idx="27" formatCode="0.00E+00">
                  <c:v>2.546098E-19</c:v>
                </c:pt>
                <c:pt idx="28">
                  <c:v>0.0</c:v>
                </c:pt>
                <c:pt idx="29" formatCode="0.00E+00">
                  <c:v>-1.249097E-18</c:v>
                </c:pt>
                <c:pt idx="30">
                  <c:v>0.03939807</c:v>
                </c:pt>
                <c:pt idx="31">
                  <c:v>0.01735107</c:v>
                </c:pt>
                <c:pt idx="32">
                  <c:v>0.02580023</c:v>
                </c:pt>
                <c:pt idx="33">
                  <c:v>0.02727608</c:v>
                </c:pt>
                <c:pt idx="34">
                  <c:v>0.03440693</c:v>
                </c:pt>
                <c:pt idx="35">
                  <c:v>0.05147628</c:v>
                </c:pt>
                <c:pt idx="36">
                  <c:v>0.03904505</c:v>
                </c:pt>
                <c:pt idx="37">
                  <c:v>0.04397951</c:v>
                </c:pt>
                <c:pt idx="38">
                  <c:v>0.0632352</c:v>
                </c:pt>
                <c:pt idx="39">
                  <c:v>0.06658823</c:v>
                </c:pt>
                <c:pt idx="40">
                  <c:v>0.01354319</c:v>
                </c:pt>
              </c:numCache>
            </c:numRef>
          </c:val>
          <c:smooth val="0"/>
        </c:ser>
        <c:ser>
          <c:idx val="24"/>
          <c:order val="24"/>
          <c:tx>
            <c:strRef>
              <c:f>'007aab66-2f07-459d-8952-3041d6e'!$Z$2</c:f>
              <c:strCache>
                <c:ptCount val="1"/>
                <c:pt idx="0">
                  <c:v>Signature 25</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'007aab66-2f07-459d-8952-3041d6e'!$Z$3:$Z$43</c:f>
              <c:numCache>
                <c:formatCode>General</c:formatCode>
                <c:ptCount val="41"/>
                <c:pt idx="0">
                  <c:v>0.07458324</c:v>
                </c:pt>
                <c:pt idx="1">
                  <c:v>0.1103356</c:v>
                </c:pt>
                <c:pt idx="2">
                  <c:v>0.1767582</c:v>
                </c:pt>
                <c:pt idx="3">
                  <c:v>0.1693816</c:v>
                </c:pt>
                <c:pt idx="4">
                  <c:v>0.1424992</c:v>
                </c:pt>
                <c:pt idx="5">
                  <c:v>0.08748728</c:v>
                </c:pt>
                <c:pt idx="6">
                  <c:v>0.02297534</c:v>
                </c:pt>
                <c:pt idx="7">
                  <c:v>0.04525165</c:v>
                </c:pt>
                <c:pt idx="8">
                  <c:v>0.08006252</c:v>
                </c:pt>
                <c:pt idx="9">
                  <c:v>0.06293771</c:v>
                </c:pt>
                <c:pt idx="10">
                  <c:v>0.020785</c:v>
                </c:pt>
                <c:pt idx="11" formatCode="0.00E+00">
                  <c:v>-8.14018300000012E-18</c:v>
                </c:pt>
                <c:pt idx="12" formatCode="0.00E+00">
                  <c:v>-1.624206E-19</c:v>
                </c:pt>
                <c:pt idx="13" formatCode="0.00E+00">
                  <c:v>-7.08554300000012E-17</c:v>
                </c:pt>
                <c:pt idx="14">
                  <c:v>0.01514978</c:v>
                </c:pt>
                <c:pt idx="15" formatCode="0.00E+00">
                  <c:v>-1.185557E-17</c:v>
                </c:pt>
                <c:pt idx="16">
                  <c:v>0.006732271</c:v>
                </c:pt>
                <c:pt idx="17" formatCode="0.00E+00">
                  <c:v>-2.967438E-18</c:v>
                </c:pt>
                <c:pt idx="18" formatCode="0.00E+00">
                  <c:v>3.945509E-18</c:v>
                </c:pt>
                <c:pt idx="19" formatCode="0.00E+00">
                  <c:v>2.853485E-17</c:v>
                </c:pt>
                <c:pt idx="20" formatCode="0.00E+00">
                  <c:v>-5.17542500000001E-17</c:v>
                </c:pt>
                <c:pt idx="21" formatCode="0.00E+00">
                  <c:v>2.117802E-17</c:v>
                </c:pt>
                <c:pt idx="22" formatCode="0.00E+00">
                  <c:v>-1.33327E-16</c:v>
                </c:pt>
                <c:pt idx="23" formatCode="0.00E+00">
                  <c:v>5.075501E-17</c:v>
                </c:pt>
                <c:pt idx="24" formatCode="0.00E+00">
                  <c:v>-1.404112E-16</c:v>
                </c:pt>
                <c:pt idx="25" formatCode="0.00E+00">
                  <c:v>-4.096612E-17</c:v>
                </c:pt>
                <c:pt idx="26" formatCode="0.00E+00">
                  <c:v>-1.203526E-18</c:v>
                </c:pt>
                <c:pt idx="27">
                  <c:v>0.00546845</c:v>
                </c:pt>
                <c:pt idx="28" formatCode="0.00E+00">
                  <c:v>-1.618369E-17</c:v>
                </c:pt>
                <c:pt idx="29" formatCode="0.00E+00">
                  <c:v>2.441823E-19</c:v>
                </c:pt>
                <c:pt idx="30">
                  <c:v>0.0123996</c:v>
                </c:pt>
                <c:pt idx="31" formatCode="0.00E+00">
                  <c:v>7.92288400000012E-17</c:v>
                </c:pt>
                <c:pt idx="32" formatCode="0.00E+00">
                  <c:v>1.348028E-17</c:v>
                </c:pt>
                <c:pt idx="33" formatCode="0.00E+00">
                  <c:v>-9.71261700000013E-18</c:v>
                </c:pt>
                <c:pt idx="34" formatCode="0.00E+00">
                  <c:v>8.26311200000012E-17</c:v>
                </c:pt>
                <c:pt idx="35" formatCode="0.00E+00">
                  <c:v>-3.059945E-17</c:v>
                </c:pt>
                <c:pt idx="36" formatCode="0.00E+00">
                  <c:v>-5.99783200000001E-17</c:v>
                </c:pt>
                <c:pt idx="37" formatCode="0.00E+00">
                  <c:v>-1.850916E-17</c:v>
                </c:pt>
                <c:pt idx="38" formatCode="0.00E+00">
                  <c:v>-4.804012E-17</c:v>
                </c:pt>
                <c:pt idx="39" formatCode="0.00E+00">
                  <c:v>1.079173E-17</c:v>
                </c:pt>
                <c:pt idx="40" formatCode="0.00E+00">
                  <c:v>1.011281E-17</c:v>
                </c:pt>
              </c:numCache>
            </c:numRef>
          </c:val>
          <c:smooth val="0"/>
        </c:ser>
        <c:ser>
          <c:idx val="25"/>
          <c:order val="25"/>
          <c:tx>
            <c:strRef>
              <c:f>'007aab66-2f07-459d-8952-3041d6e'!$AA$2</c:f>
              <c:strCache>
                <c:ptCount val="1"/>
                <c:pt idx="0">
                  <c:v>Signature 26</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'007aab66-2f07-459d-8952-3041d6e'!$AA$3:$AA$43</c:f>
              <c:numCache>
                <c:formatCode>0.00E+00</c:formatCode>
                <c:ptCount val="41"/>
                <c:pt idx="0">
                  <c:v>2.234252E-16</c:v>
                </c:pt>
                <c:pt idx="1">
                  <c:v>6.02174600000012E-17</c:v>
                </c:pt>
                <c:pt idx="2">
                  <c:v>1.458187E-16</c:v>
                </c:pt>
                <c:pt idx="3">
                  <c:v>6.78091500000012E-18</c:v>
                </c:pt>
                <c:pt idx="4">
                  <c:v>5.93379000000012E-17</c:v>
                </c:pt>
                <c:pt idx="5">
                  <c:v>2.155491E-18</c:v>
                </c:pt>
                <c:pt idx="6">
                  <c:v>7.26956500000012E-18</c:v>
                </c:pt>
                <c:pt idx="7">
                  <c:v>1.177926E-17</c:v>
                </c:pt>
                <c:pt idx="8">
                  <c:v>4.44921000000001E-18</c:v>
                </c:pt>
                <c:pt idx="9">
                  <c:v>-1.43932E-17</c:v>
                </c:pt>
                <c:pt idx="10" formatCode="General">
                  <c:v>0.0204075</c:v>
                </c:pt>
                <c:pt idx="11" formatCode="General">
                  <c:v>0.07372298</c:v>
                </c:pt>
                <c:pt idx="12" formatCode="General">
                  <c:v>0.02613799</c:v>
                </c:pt>
                <c:pt idx="13" formatCode="General">
                  <c:v>0.007695991</c:v>
                </c:pt>
                <c:pt idx="14">
                  <c:v>-2.073281E-16</c:v>
                </c:pt>
                <c:pt idx="15">
                  <c:v>-1.932056E-16</c:v>
                </c:pt>
                <c:pt idx="16">
                  <c:v>4.361283E-17</c:v>
                </c:pt>
                <c:pt idx="17">
                  <c:v>-5.084814E-17</c:v>
                </c:pt>
                <c:pt idx="18">
                  <c:v>-3.179078E-17</c:v>
                </c:pt>
                <c:pt idx="19">
                  <c:v>-2.168404E-19</c:v>
                </c:pt>
                <c:pt idx="20">
                  <c:v>-3.535579E-17</c:v>
                </c:pt>
                <c:pt idx="21">
                  <c:v>2.600186E-16</c:v>
                </c:pt>
                <c:pt idx="22">
                  <c:v>-1.366455E-16</c:v>
                </c:pt>
                <c:pt idx="23">
                  <c:v>2.876322E-19</c:v>
                </c:pt>
                <c:pt idx="24">
                  <c:v>9.14308600000012E-19</c:v>
                </c:pt>
                <c:pt idx="25" formatCode="General">
                  <c:v>0.002899817</c:v>
                </c:pt>
                <c:pt idx="26">
                  <c:v>5.616894E-19</c:v>
                </c:pt>
                <c:pt idx="27">
                  <c:v>1.594379E-17</c:v>
                </c:pt>
                <c:pt idx="28">
                  <c:v>-4.647109E-18</c:v>
                </c:pt>
                <c:pt idx="29">
                  <c:v>-9.25111500000012E-21</c:v>
                </c:pt>
                <c:pt idx="30" formatCode="General">
                  <c:v>0.008875467</c:v>
                </c:pt>
                <c:pt idx="31" formatCode="General">
                  <c:v>0.02231652</c:v>
                </c:pt>
                <c:pt idx="32" formatCode="General">
                  <c:v>0.03001995</c:v>
                </c:pt>
                <c:pt idx="33" formatCode="General">
                  <c:v>0.01178984</c:v>
                </c:pt>
                <c:pt idx="34" formatCode="General">
                  <c:v>0.04224522</c:v>
                </c:pt>
                <c:pt idx="35" formatCode="General">
                  <c:v>0.03815574</c:v>
                </c:pt>
                <c:pt idx="36" formatCode="General">
                  <c:v>0.07228812</c:v>
                </c:pt>
                <c:pt idx="37" formatCode="General">
                  <c:v>0.003284108</c:v>
                </c:pt>
                <c:pt idx="38">
                  <c:v>-1.079932E-20</c:v>
                </c:pt>
                <c:pt idx="39" formatCode="General">
                  <c:v>0.007331767</c:v>
                </c:pt>
                <c:pt idx="40" formatCode="General">
                  <c:v>0.02508133</c:v>
                </c:pt>
              </c:numCache>
            </c:numRef>
          </c:val>
          <c:smooth val="0"/>
        </c:ser>
        <c:ser>
          <c:idx val="26"/>
          <c:order val="26"/>
          <c:tx>
            <c:strRef>
              <c:f>'007aab66-2f07-459d-8952-3041d6e'!$AB$2</c:f>
              <c:strCache>
                <c:ptCount val="1"/>
                <c:pt idx="0">
                  <c:v>Signature 27</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'007aab66-2f07-459d-8952-3041d6e'!$AB$3:$AB$43</c:f>
              <c:numCache>
                <c:formatCode>General</c:formatCode>
                <c:ptCount val="41"/>
                <c:pt idx="0">
                  <c:v>0.013311</c:v>
                </c:pt>
                <c:pt idx="1">
                  <c:v>0.008213918</c:v>
                </c:pt>
                <c:pt idx="2">
                  <c:v>0.0008338021</c:v>
                </c:pt>
                <c:pt idx="3" formatCode="0.00E+00">
                  <c:v>2.322196E-19</c:v>
                </c:pt>
                <c:pt idx="4" formatCode="0.00E+00">
                  <c:v>-3.104362E-19</c:v>
                </c:pt>
                <c:pt idx="5" formatCode="0.00E+00">
                  <c:v>-1.00735E-19</c:v>
                </c:pt>
                <c:pt idx="6" formatCode="0.00E+00">
                  <c:v>8.67361700000012E-19</c:v>
                </c:pt>
                <c:pt idx="7" formatCode="0.00E+00">
                  <c:v>1.068806E-19</c:v>
                </c:pt>
                <c:pt idx="8">
                  <c:v>0.0</c:v>
                </c:pt>
                <c:pt idx="9">
                  <c:v>0.0</c:v>
                </c:pt>
                <c:pt idx="10" formatCode="0.00E+00">
                  <c:v>8.76445500000012E-19</c:v>
                </c:pt>
                <c:pt idx="11" formatCode="0.00E+00">
                  <c:v>-1.42189E-19</c:v>
                </c:pt>
                <c:pt idx="12">
                  <c:v>0.002688888</c:v>
                </c:pt>
                <c:pt idx="13">
                  <c:v>0.004092558</c:v>
                </c:pt>
                <c:pt idx="14">
                  <c:v>0.007877611</c:v>
                </c:pt>
                <c:pt idx="15">
                  <c:v>0.007471896</c:v>
                </c:pt>
                <c:pt idx="16">
                  <c:v>0.007221562</c:v>
                </c:pt>
                <c:pt idx="17">
                  <c:v>0.005448177</c:v>
                </c:pt>
                <c:pt idx="18">
                  <c:v>0.003890221</c:v>
                </c:pt>
                <c:pt idx="19">
                  <c:v>0.002480278</c:v>
                </c:pt>
                <c:pt idx="20">
                  <c:v>0.0006554264</c:v>
                </c:pt>
                <c:pt idx="21">
                  <c:v>0.001856393</c:v>
                </c:pt>
                <c:pt idx="22">
                  <c:v>0.0007792945</c:v>
                </c:pt>
                <c:pt idx="23">
                  <c:v>0.0</c:v>
                </c:pt>
                <c:pt idx="24" formatCode="0.00E+00">
                  <c:v>-6.47188600000012E-20</c:v>
                </c:pt>
                <c:pt idx="25">
                  <c:v>0.0</c:v>
                </c:pt>
                <c:pt idx="26" formatCode="0.00E+00">
                  <c:v>1.098217E-19</c:v>
                </c:pt>
                <c:pt idx="27" formatCode="0.00E+00">
                  <c:v>-1.747761E-19</c:v>
                </c:pt>
                <c:pt idx="28" formatCode="0.00E+00">
                  <c:v>2.452778E-19</c:v>
                </c:pt>
                <c:pt idx="29" formatCode="0.00E+00">
                  <c:v>1.729994E-19</c:v>
                </c:pt>
                <c:pt idx="30" formatCode="0.00E+00">
                  <c:v>1.170243E-19</c:v>
                </c:pt>
                <c:pt idx="31">
                  <c:v>0.0</c:v>
                </c:pt>
                <c:pt idx="32">
                  <c:v>0.0</c:v>
                </c:pt>
                <c:pt idx="33">
                  <c:v>0.002203242</c:v>
                </c:pt>
                <c:pt idx="34">
                  <c:v>0.006381868</c:v>
                </c:pt>
                <c:pt idx="35">
                  <c:v>0.007932902</c:v>
                </c:pt>
                <c:pt idx="36">
                  <c:v>0.007763088</c:v>
                </c:pt>
                <c:pt idx="37">
                  <c:v>0.008115213</c:v>
                </c:pt>
                <c:pt idx="38">
                  <c:v>0.00629692</c:v>
                </c:pt>
                <c:pt idx="39">
                  <c:v>0.005645665</c:v>
                </c:pt>
                <c:pt idx="40">
                  <c:v>0.008126691</c:v>
                </c:pt>
              </c:numCache>
            </c:numRef>
          </c:val>
          <c:smooth val="0"/>
        </c:ser>
        <c:ser>
          <c:idx val="27"/>
          <c:order val="27"/>
          <c:tx>
            <c:strRef>
              <c:f>'007aab66-2f07-459d-8952-3041d6e'!$AC$2</c:f>
              <c:strCache>
                <c:ptCount val="1"/>
                <c:pt idx="0">
                  <c:v>Signature 28</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'007aab66-2f07-459d-8952-3041d6e'!$AC$3:$AC$43</c:f>
              <c:numCache>
                <c:formatCode>General</c:formatCode>
                <c:ptCount val="41"/>
                <c:pt idx="0">
                  <c:v>0.01916034</c:v>
                </c:pt>
                <c:pt idx="1">
                  <c:v>0.005280113</c:v>
                </c:pt>
                <c:pt idx="2">
                  <c:v>0.007892068</c:v>
                </c:pt>
                <c:pt idx="3">
                  <c:v>0.009831865</c:v>
                </c:pt>
                <c:pt idx="4">
                  <c:v>0.03768617</c:v>
                </c:pt>
                <c:pt idx="5">
                  <c:v>0.01903915</c:v>
                </c:pt>
                <c:pt idx="6">
                  <c:v>0.0240282</c:v>
                </c:pt>
                <c:pt idx="7">
                  <c:v>0.01985564</c:v>
                </c:pt>
                <c:pt idx="8">
                  <c:v>0.02986785</c:v>
                </c:pt>
                <c:pt idx="9">
                  <c:v>0.04429168</c:v>
                </c:pt>
                <c:pt idx="10">
                  <c:v>0.008817409</c:v>
                </c:pt>
                <c:pt idx="11">
                  <c:v>0.01501324</c:v>
                </c:pt>
                <c:pt idx="12">
                  <c:v>0.01194407</c:v>
                </c:pt>
                <c:pt idx="13">
                  <c:v>0.03697473</c:v>
                </c:pt>
                <c:pt idx="14">
                  <c:v>0.02893379</c:v>
                </c:pt>
                <c:pt idx="15">
                  <c:v>0.04283217</c:v>
                </c:pt>
                <c:pt idx="16">
                  <c:v>0.0325474</c:v>
                </c:pt>
                <c:pt idx="17">
                  <c:v>0.03318648</c:v>
                </c:pt>
                <c:pt idx="18">
                  <c:v>0.0191909</c:v>
                </c:pt>
                <c:pt idx="19">
                  <c:v>0.006623942</c:v>
                </c:pt>
                <c:pt idx="20" formatCode="0.00E+00">
                  <c:v>-1.272142E-19</c:v>
                </c:pt>
                <c:pt idx="21">
                  <c:v>0.005722527</c:v>
                </c:pt>
                <c:pt idx="22">
                  <c:v>0.0008980075</c:v>
                </c:pt>
                <c:pt idx="23" formatCode="0.00E+00">
                  <c:v>1.359282E-17</c:v>
                </c:pt>
                <c:pt idx="24" formatCode="0.00E+00">
                  <c:v>-1.144394E-17</c:v>
                </c:pt>
                <c:pt idx="25" formatCode="0.00E+00">
                  <c:v>1.285608E-18</c:v>
                </c:pt>
                <c:pt idx="26" formatCode="0.00E+00">
                  <c:v>-2.234112E-17</c:v>
                </c:pt>
                <c:pt idx="27" formatCode="0.00E+00">
                  <c:v>-4.28225E-18</c:v>
                </c:pt>
                <c:pt idx="28" formatCode="0.00E+00">
                  <c:v>-1.598483E-17</c:v>
                </c:pt>
                <c:pt idx="29" formatCode="0.00E+00">
                  <c:v>1.215516E-17</c:v>
                </c:pt>
                <c:pt idx="30" formatCode="0.00E+00">
                  <c:v>-6.48109500000012E-18</c:v>
                </c:pt>
                <c:pt idx="31" formatCode="0.00E+00">
                  <c:v>-1.729829E-17</c:v>
                </c:pt>
                <c:pt idx="32" formatCode="0.00E+00">
                  <c:v>-4.621649E-18</c:v>
                </c:pt>
                <c:pt idx="33" formatCode="0.00E+00">
                  <c:v>-6.95612600000012E-19</c:v>
                </c:pt>
                <c:pt idx="34" formatCode="0.00E+00">
                  <c:v>7.52949700000012E-18</c:v>
                </c:pt>
                <c:pt idx="35" formatCode="0.00E+00">
                  <c:v>1.545772E-17</c:v>
                </c:pt>
                <c:pt idx="36" formatCode="0.00E+00">
                  <c:v>-5.062496E-18</c:v>
                </c:pt>
                <c:pt idx="37">
                  <c:v>0.002723681</c:v>
                </c:pt>
                <c:pt idx="38">
                  <c:v>0.0</c:v>
                </c:pt>
                <c:pt idx="39">
                  <c:v>0.0</c:v>
                </c:pt>
                <c:pt idx="40">
                  <c:v>0.0</c:v>
                </c:pt>
              </c:numCache>
            </c:numRef>
          </c:val>
          <c:smooth val="0"/>
        </c:ser>
        <c:ser>
          <c:idx val="28"/>
          <c:order val="28"/>
          <c:tx>
            <c:strRef>
              <c:f>'007aab66-2f07-459d-8952-3041d6e'!$AD$2</c:f>
              <c:strCache>
                <c:ptCount val="1"/>
                <c:pt idx="0">
                  <c:v>Signature 29</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'007aab66-2f07-459d-8952-3041d6e'!$AD$3:$AD$43</c:f>
              <c:numCache>
                <c:formatCode>General</c:formatCode>
                <c:ptCount val="41"/>
                <c:pt idx="0" formatCode="0.00E+00">
                  <c:v>3.021917E-18</c:v>
                </c:pt>
                <c:pt idx="1">
                  <c:v>0.0</c:v>
                </c:pt>
                <c:pt idx="2" formatCode="0.00E+00">
                  <c:v>2.238326E-18</c:v>
                </c:pt>
                <c:pt idx="3" formatCode="0.00E+00">
                  <c:v>2.612138E-19</c:v>
                </c:pt>
                <c:pt idx="4" formatCode="0.00E+00">
                  <c:v>3.039609E-17</c:v>
                </c:pt>
                <c:pt idx="5" formatCode="0.00E+00">
                  <c:v>-3.715687E-18</c:v>
                </c:pt>
                <c:pt idx="6" formatCode="0.00E+00">
                  <c:v>1.21081E-17</c:v>
                </c:pt>
                <c:pt idx="7" formatCode="0.00E+00">
                  <c:v>-1.501642E-17</c:v>
                </c:pt>
                <c:pt idx="8" formatCode="0.00E+00">
                  <c:v>1.353261E-17</c:v>
                </c:pt>
                <c:pt idx="9" formatCode="0.00E+00">
                  <c:v>2.061739E-17</c:v>
                </c:pt>
                <c:pt idx="10" formatCode="0.00E+00">
                  <c:v>9.00290300000012E-18</c:v>
                </c:pt>
                <c:pt idx="11" formatCode="0.00E+00">
                  <c:v>-1.077601E-17</c:v>
                </c:pt>
                <c:pt idx="12" formatCode="0.00E+00">
                  <c:v>3.399234E-16</c:v>
                </c:pt>
                <c:pt idx="13" formatCode="0.00E+00">
                  <c:v>-2.556834E-17</c:v>
                </c:pt>
                <c:pt idx="14" formatCode="0.00E+00">
                  <c:v>-1.086635E-17</c:v>
                </c:pt>
                <c:pt idx="15">
                  <c:v>0.04140862</c:v>
                </c:pt>
                <c:pt idx="16">
                  <c:v>0.03456305</c:v>
                </c:pt>
                <c:pt idx="17">
                  <c:v>0.02816816</c:v>
                </c:pt>
                <c:pt idx="18">
                  <c:v>0.02862744</c:v>
                </c:pt>
                <c:pt idx="19">
                  <c:v>0.04774164</c:v>
                </c:pt>
                <c:pt idx="20">
                  <c:v>0.04741351</c:v>
                </c:pt>
                <c:pt idx="21">
                  <c:v>0.02704324</c:v>
                </c:pt>
                <c:pt idx="22">
                  <c:v>0.05687441</c:v>
                </c:pt>
                <c:pt idx="23">
                  <c:v>0.05460911</c:v>
                </c:pt>
                <c:pt idx="24">
                  <c:v>0.03925134</c:v>
                </c:pt>
                <c:pt idx="25" formatCode="0.00E+00">
                  <c:v>2.344609E-17</c:v>
                </c:pt>
                <c:pt idx="26" formatCode="0.00E+00">
                  <c:v>-2.2135E-17</c:v>
                </c:pt>
                <c:pt idx="27" formatCode="0.00E+00">
                  <c:v>-2.182498E-18</c:v>
                </c:pt>
                <c:pt idx="28" formatCode="0.00E+00">
                  <c:v>4.508974E-17</c:v>
                </c:pt>
                <c:pt idx="29" formatCode="0.00E+00">
                  <c:v>-2.025934E-17</c:v>
                </c:pt>
                <c:pt idx="30" formatCode="0.00E+00">
                  <c:v>-1.102207E-16</c:v>
                </c:pt>
                <c:pt idx="31" formatCode="0.00E+00">
                  <c:v>-1.02201E-16</c:v>
                </c:pt>
                <c:pt idx="32" formatCode="0.00E+00">
                  <c:v>-5.54165700000012E-17</c:v>
                </c:pt>
                <c:pt idx="33" formatCode="0.00E+00">
                  <c:v>-4.160663E-17</c:v>
                </c:pt>
                <c:pt idx="34" formatCode="0.00E+00">
                  <c:v>-7.64049000000012E-17</c:v>
                </c:pt>
                <c:pt idx="35" formatCode="0.00E+00">
                  <c:v>1.361179E-17</c:v>
                </c:pt>
                <c:pt idx="36" formatCode="0.00E+00">
                  <c:v>1.120941E-17</c:v>
                </c:pt>
                <c:pt idx="37" formatCode="0.00E+00">
                  <c:v>-7.57858800000012E-19</c:v>
                </c:pt>
                <c:pt idx="38" formatCode="0.00E+00">
                  <c:v>3.453287E-17</c:v>
                </c:pt>
                <c:pt idx="39" formatCode="0.00E+00">
                  <c:v>-3.884289E-17</c:v>
                </c:pt>
                <c:pt idx="40" formatCode="0.00E+00">
                  <c:v>-2.201824E-17</c:v>
                </c:pt>
              </c:numCache>
            </c:numRef>
          </c:val>
          <c:smooth val="0"/>
        </c:ser>
        <c:ser>
          <c:idx val="29"/>
          <c:order val="29"/>
          <c:tx>
            <c:strRef>
              <c:f>'007aab66-2f07-459d-8952-3041d6e'!$AE$2</c:f>
              <c:strCache>
                <c:ptCount val="1"/>
                <c:pt idx="0">
                  <c:v>Signature 30</c:v>
                </c:pt>
              </c:strCache>
            </c:strRef>
          </c:tx>
          <c:marker>
            <c:symbol val="none"/>
          </c:marker>
          <c:cat>
            <c:numRef>
              <c:f>'007aab66-2f07-459d-8952-3041d6e'!$A$3:$A$43</c:f>
              <c:numCache>
                <c:formatCode>General</c:formatCode>
                <c:ptCount val="4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numCache>
            </c:numRef>
          </c:cat>
          <c:val>
            <c:numRef>
              <c:f>'007aab66-2f07-459d-8952-3041d6e'!$AE$3:$AE$43</c:f>
              <c:numCache>
                <c:formatCode>General</c:formatCode>
                <c:ptCount val="41"/>
                <c:pt idx="0">
                  <c:v>0.00744516</c:v>
                </c:pt>
                <c:pt idx="1">
                  <c:v>0.05976322</c:v>
                </c:pt>
                <c:pt idx="2">
                  <c:v>0.05758798</c:v>
                </c:pt>
                <c:pt idx="3">
                  <c:v>0.04833509</c:v>
                </c:pt>
                <c:pt idx="4">
                  <c:v>0.03221642</c:v>
                </c:pt>
                <c:pt idx="5">
                  <c:v>0.0188448</c:v>
                </c:pt>
                <c:pt idx="6" formatCode="0.00E+00">
                  <c:v>-4.13107E-17</c:v>
                </c:pt>
                <c:pt idx="7" formatCode="0.00E+00">
                  <c:v>-1.569854E-17</c:v>
                </c:pt>
                <c:pt idx="8" formatCode="0.00E+00">
                  <c:v>3.506779E-17</c:v>
                </c:pt>
                <c:pt idx="9" formatCode="0.00E+00">
                  <c:v>1.923199E-17</c:v>
                </c:pt>
                <c:pt idx="10" formatCode="0.00E+00">
                  <c:v>2.89248E-18</c:v>
                </c:pt>
                <c:pt idx="11">
                  <c:v>0.0</c:v>
                </c:pt>
                <c:pt idx="12" formatCode="0.00E+00">
                  <c:v>-3.135755E-16</c:v>
                </c:pt>
                <c:pt idx="13" formatCode="0.00E+00">
                  <c:v>4.215493E-17</c:v>
                </c:pt>
                <c:pt idx="14" formatCode="0.00E+00">
                  <c:v>-2.84179E-19</c:v>
                </c:pt>
                <c:pt idx="15">
                  <c:v>0.05550828</c:v>
                </c:pt>
                <c:pt idx="16">
                  <c:v>0.04444089</c:v>
                </c:pt>
                <c:pt idx="17">
                  <c:v>0.0977423</c:v>
                </c:pt>
                <c:pt idx="18">
                  <c:v>0.0545397</c:v>
                </c:pt>
                <c:pt idx="19">
                  <c:v>0.04870329</c:v>
                </c:pt>
                <c:pt idx="20">
                  <c:v>0.02344338</c:v>
                </c:pt>
                <c:pt idx="21">
                  <c:v>0.01004651</c:v>
                </c:pt>
                <c:pt idx="22" formatCode="0.00E+00">
                  <c:v>-2.0455E-17</c:v>
                </c:pt>
                <c:pt idx="23" formatCode="0.00E+00">
                  <c:v>-6.41149300000012E-18</c:v>
                </c:pt>
                <c:pt idx="24" formatCode="0.00E+00">
                  <c:v>9.25374500000012E-17</c:v>
                </c:pt>
                <c:pt idx="25" formatCode="0.00E+00">
                  <c:v>-6.73672300000012E-17</c:v>
                </c:pt>
                <c:pt idx="26" formatCode="0.00E+00">
                  <c:v>1.859652E-17</c:v>
                </c:pt>
                <c:pt idx="27" formatCode="0.00E+00">
                  <c:v>-6.83004000000012E-17</c:v>
                </c:pt>
                <c:pt idx="28" formatCode="0.00E+00">
                  <c:v>2.364746E-17</c:v>
                </c:pt>
                <c:pt idx="29" formatCode="0.00E+00">
                  <c:v>-6.95536300000012E-17</c:v>
                </c:pt>
                <c:pt idx="30" formatCode="0.00E+00">
                  <c:v>7.13694100000012E-17</c:v>
                </c:pt>
                <c:pt idx="31" formatCode="0.00E+00">
                  <c:v>5.98721400000001E-17</c:v>
                </c:pt>
                <c:pt idx="32" formatCode="0.00E+00">
                  <c:v>-3.070437E-17</c:v>
                </c:pt>
                <c:pt idx="33" formatCode="0.00E+00">
                  <c:v>-1.7989E-17</c:v>
                </c:pt>
                <c:pt idx="34" formatCode="0.00E+00">
                  <c:v>8.14784600000012E-17</c:v>
                </c:pt>
                <c:pt idx="35" formatCode="0.00E+00">
                  <c:v>-1.315084E-16</c:v>
                </c:pt>
                <c:pt idx="36" formatCode="0.00E+00">
                  <c:v>1.892695E-16</c:v>
                </c:pt>
                <c:pt idx="37" formatCode="0.00E+00">
                  <c:v>7.38983400000012E-18</c:v>
                </c:pt>
                <c:pt idx="38" formatCode="0.00E+00">
                  <c:v>-1.481068E-17</c:v>
                </c:pt>
                <c:pt idx="39" formatCode="0.00E+00">
                  <c:v>-1.604812E-17</c:v>
                </c:pt>
                <c:pt idx="40" formatCode="0.00E+00">
                  <c:v>-4.323721E-18</c:v>
                </c:pt>
              </c:numCache>
            </c:numRef>
          </c:val>
          <c:smooth val="0"/>
        </c:ser>
        <c:dLbls>
          <c:showLegendKey val="0"/>
          <c:showVal val="0"/>
          <c:showCatName val="0"/>
          <c:showSerName val="0"/>
          <c:showPercent val="0"/>
          <c:showBubbleSize val="0"/>
        </c:dLbls>
        <c:marker val="1"/>
        <c:smooth val="0"/>
        <c:axId val="-2059820840"/>
        <c:axId val="-2060217080"/>
      </c:lineChart>
      <c:catAx>
        <c:axId val="-2059820840"/>
        <c:scaling>
          <c:orientation val="minMax"/>
        </c:scaling>
        <c:delete val="0"/>
        <c:axPos val="b"/>
        <c:numFmt formatCode="General" sourceLinked="1"/>
        <c:majorTickMark val="out"/>
        <c:minorTickMark val="none"/>
        <c:tickLblPos val="nextTo"/>
        <c:crossAx val="-2060217080"/>
        <c:crosses val="autoZero"/>
        <c:auto val="1"/>
        <c:lblAlgn val="ctr"/>
        <c:lblOffset val="100"/>
        <c:noMultiLvlLbl val="0"/>
      </c:catAx>
      <c:valAx>
        <c:axId val="-2060217080"/>
        <c:scaling>
          <c:orientation val="minMax"/>
        </c:scaling>
        <c:delete val="0"/>
        <c:axPos val="l"/>
        <c:majorGridlines/>
        <c:numFmt formatCode="General" sourceLinked="1"/>
        <c:majorTickMark val="out"/>
        <c:minorTickMark val="none"/>
        <c:tickLblPos val="nextTo"/>
        <c:crossAx val="-2059820840"/>
        <c:crosses val="autoZero"/>
        <c:crossBetween val="between"/>
      </c:valAx>
    </c:plotArea>
    <c:legend>
      <c:legendPos val="r"/>
      <c:layout>
        <c:manualLayout>
          <c:xMode val="edge"/>
          <c:yMode val="edge"/>
          <c:x val="0.795973847528783"/>
          <c:y val="0.0"/>
          <c:w val="0.192330342929659"/>
          <c:h val="1.0"/>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Sheet1!$B$2</c:f>
              <c:strCache>
                <c:ptCount val="1"/>
                <c:pt idx="0">
                  <c:v>Signature 1</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Sheet1!$B$3:$B$14</c:f>
              <c:numCache>
                <c:formatCode>General</c:formatCode>
                <c:ptCount val="12"/>
                <c:pt idx="0">
                  <c:v>0.1527894</c:v>
                </c:pt>
                <c:pt idx="1">
                  <c:v>0.1534205</c:v>
                </c:pt>
                <c:pt idx="2">
                  <c:v>0.1453418</c:v>
                </c:pt>
                <c:pt idx="3">
                  <c:v>0.1506598</c:v>
                </c:pt>
                <c:pt idx="4">
                  <c:v>0.1762482</c:v>
                </c:pt>
                <c:pt idx="5">
                  <c:v>0.1380847</c:v>
                </c:pt>
                <c:pt idx="6">
                  <c:v>0.09357821</c:v>
                </c:pt>
                <c:pt idx="7">
                  <c:v>0.1259001</c:v>
                </c:pt>
                <c:pt idx="8">
                  <c:v>0.1028638</c:v>
                </c:pt>
                <c:pt idx="9">
                  <c:v>0.1194074</c:v>
                </c:pt>
                <c:pt idx="10">
                  <c:v>0.151153</c:v>
                </c:pt>
                <c:pt idx="11">
                  <c:v>0.1479826</c:v>
                </c:pt>
              </c:numCache>
            </c:numRef>
          </c:val>
          <c:smooth val="0"/>
        </c:ser>
        <c:ser>
          <c:idx val="1"/>
          <c:order val="1"/>
          <c:tx>
            <c:strRef>
              <c:f>Sheet1!$C$2</c:f>
              <c:strCache>
                <c:ptCount val="1"/>
                <c:pt idx="0">
                  <c:v>Signature 2</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Sheet1!$C$3:$C$14</c:f>
              <c:numCache>
                <c:formatCode>General</c:formatCode>
                <c:ptCount val="12"/>
                <c:pt idx="0">
                  <c:v>0.1010267</c:v>
                </c:pt>
                <c:pt idx="1">
                  <c:v>0.105869</c:v>
                </c:pt>
                <c:pt idx="2">
                  <c:v>0.1036381</c:v>
                </c:pt>
                <c:pt idx="3">
                  <c:v>0.1088654</c:v>
                </c:pt>
                <c:pt idx="4">
                  <c:v>0.06899474</c:v>
                </c:pt>
                <c:pt idx="5">
                  <c:v>0.07632984</c:v>
                </c:pt>
                <c:pt idx="6">
                  <c:v>0.05829778</c:v>
                </c:pt>
                <c:pt idx="7">
                  <c:v>0.04535662</c:v>
                </c:pt>
                <c:pt idx="8">
                  <c:v>0.06462011</c:v>
                </c:pt>
                <c:pt idx="9">
                  <c:v>0.06941729</c:v>
                </c:pt>
                <c:pt idx="10">
                  <c:v>0.007556963</c:v>
                </c:pt>
                <c:pt idx="11" formatCode="0.00E+00">
                  <c:v>-1.187837E-19</c:v>
                </c:pt>
              </c:numCache>
            </c:numRef>
          </c:val>
          <c:smooth val="0"/>
        </c:ser>
        <c:ser>
          <c:idx val="2"/>
          <c:order val="2"/>
          <c:tx>
            <c:strRef>
              <c:f>Sheet1!$D$2</c:f>
              <c:strCache>
                <c:ptCount val="1"/>
                <c:pt idx="0">
                  <c:v>Signature 3</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Sheet1!$D$3:$D$14</c:f>
              <c:numCache>
                <c:formatCode>General</c:formatCode>
                <c:ptCount val="12"/>
                <c:pt idx="0">
                  <c:v>0.2224879</c:v>
                </c:pt>
                <c:pt idx="1">
                  <c:v>0.1813652</c:v>
                </c:pt>
                <c:pt idx="2">
                  <c:v>0.1813651</c:v>
                </c:pt>
                <c:pt idx="3">
                  <c:v>0.1935235</c:v>
                </c:pt>
                <c:pt idx="4">
                  <c:v>0.1199963</c:v>
                </c:pt>
                <c:pt idx="5">
                  <c:v>0.146548</c:v>
                </c:pt>
                <c:pt idx="6">
                  <c:v>0.1454703</c:v>
                </c:pt>
                <c:pt idx="7">
                  <c:v>0.1486948</c:v>
                </c:pt>
                <c:pt idx="8">
                  <c:v>0.1322688</c:v>
                </c:pt>
                <c:pt idx="9">
                  <c:v>0.2338166</c:v>
                </c:pt>
                <c:pt idx="10">
                  <c:v>0.2981381</c:v>
                </c:pt>
                <c:pt idx="11">
                  <c:v>0.3025424</c:v>
                </c:pt>
              </c:numCache>
            </c:numRef>
          </c:val>
          <c:smooth val="0"/>
        </c:ser>
        <c:ser>
          <c:idx val="3"/>
          <c:order val="3"/>
          <c:tx>
            <c:strRef>
              <c:f>Sheet1!$E$2</c:f>
              <c:strCache>
                <c:ptCount val="1"/>
                <c:pt idx="0">
                  <c:v>Signature 4</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Sheet1!$E$3:$E$14</c:f>
              <c:numCache>
                <c:formatCode>0.00E+00</c:formatCode>
                <c:ptCount val="12"/>
                <c:pt idx="0">
                  <c:v>4.367782E-17</c:v>
                </c:pt>
                <c:pt idx="1">
                  <c:v>3.049673E-17</c:v>
                </c:pt>
                <c:pt idx="2">
                  <c:v>1.004472E-16</c:v>
                </c:pt>
                <c:pt idx="3">
                  <c:v>-3.515089E-17</c:v>
                </c:pt>
                <c:pt idx="4">
                  <c:v>1.996214E-16</c:v>
                </c:pt>
                <c:pt idx="5">
                  <c:v>-2.497472E-17</c:v>
                </c:pt>
                <c:pt idx="6">
                  <c:v>3.384523E-18</c:v>
                </c:pt>
                <c:pt idx="7">
                  <c:v>1.578117E-16</c:v>
                </c:pt>
                <c:pt idx="8">
                  <c:v>3.655276E-16</c:v>
                </c:pt>
                <c:pt idx="9">
                  <c:v>-3.888599E-17</c:v>
                </c:pt>
                <c:pt idx="10">
                  <c:v>1.356213E-16</c:v>
                </c:pt>
                <c:pt idx="11">
                  <c:v>-1.854936E-16</c:v>
                </c:pt>
              </c:numCache>
            </c:numRef>
          </c:val>
          <c:smooth val="0"/>
        </c:ser>
        <c:ser>
          <c:idx val="4"/>
          <c:order val="4"/>
          <c:tx>
            <c:strRef>
              <c:f>Sheet1!$F$2</c:f>
              <c:strCache>
                <c:ptCount val="1"/>
                <c:pt idx="0">
                  <c:v>Signature 5</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Sheet1!$F$3:$F$14</c:f>
              <c:numCache>
                <c:formatCode>0.00E+00</c:formatCode>
                <c:ptCount val="12"/>
                <c:pt idx="0">
                  <c:v>1.882795E-16</c:v>
                </c:pt>
                <c:pt idx="1">
                  <c:v>8.09814600000012E-17</c:v>
                </c:pt>
                <c:pt idx="2">
                  <c:v>-3.92345E-16</c:v>
                </c:pt>
                <c:pt idx="3">
                  <c:v>-1.046795E-16</c:v>
                </c:pt>
                <c:pt idx="4">
                  <c:v>-3.044942E-16</c:v>
                </c:pt>
                <c:pt idx="5">
                  <c:v>1.369448E-16</c:v>
                </c:pt>
                <c:pt idx="6">
                  <c:v>-2.215064E-17</c:v>
                </c:pt>
                <c:pt idx="7" formatCode="General">
                  <c:v>0.02457447</c:v>
                </c:pt>
                <c:pt idx="8" formatCode="General">
                  <c:v>0.1925965</c:v>
                </c:pt>
                <c:pt idx="9" formatCode="General">
                  <c:v>0.1599818</c:v>
                </c:pt>
                <c:pt idx="10" formatCode="General">
                  <c:v>0.01965739</c:v>
                </c:pt>
                <c:pt idx="11">
                  <c:v>-1.404127E-20</c:v>
                </c:pt>
              </c:numCache>
            </c:numRef>
          </c:val>
          <c:smooth val="0"/>
        </c:ser>
        <c:ser>
          <c:idx val="5"/>
          <c:order val="5"/>
          <c:tx>
            <c:strRef>
              <c:f>Sheet1!$G$2</c:f>
              <c:strCache>
                <c:ptCount val="1"/>
                <c:pt idx="0">
                  <c:v>Signature 6</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Sheet1!$G$3:$G$14</c:f>
              <c:numCache>
                <c:formatCode>0.00E+00</c:formatCode>
                <c:ptCount val="12"/>
                <c:pt idx="0" formatCode="General">
                  <c:v>0.0</c:v>
                </c:pt>
                <c:pt idx="1">
                  <c:v>-3.016475E-20</c:v>
                </c:pt>
                <c:pt idx="2">
                  <c:v>-4.44852E-17</c:v>
                </c:pt>
                <c:pt idx="3">
                  <c:v>-8.67361700000012E-19</c:v>
                </c:pt>
                <c:pt idx="4">
                  <c:v>5.88209600000001E-18</c:v>
                </c:pt>
                <c:pt idx="5" formatCode="General">
                  <c:v>0.02801258</c:v>
                </c:pt>
                <c:pt idx="6" formatCode="General">
                  <c:v>0.03731755</c:v>
                </c:pt>
                <c:pt idx="7">
                  <c:v>2.979078E-17</c:v>
                </c:pt>
                <c:pt idx="8" formatCode="General">
                  <c:v>0.01359065</c:v>
                </c:pt>
                <c:pt idx="9" formatCode="General">
                  <c:v>0.02038085</c:v>
                </c:pt>
                <c:pt idx="10">
                  <c:v>-3.10167E-18</c:v>
                </c:pt>
                <c:pt idx="11">
                  <c:v>-8.88387500000012E-18</c:v>
                </c:pt>
              </c:numCache>
            </c:numRef>
          </c:val>
          <c:smooth val="0"/>
        </c:ser>
        <c:ser>
          <c:idx val="6"/>
          <c:order val="6"/>
          <c:tx>
            <c:strRef>
              <c:f>Sheet1!$H$2</c:f>
              <c:strCache>
                <c:ptCount val="1"/>
                <c:pt idx="0">
                  <c:v>Signature 7</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Sheet1!$H$3:$H$14</c:f>
              <c:numCache>
                <c:formatCode>0.00E+00</c:formatCode>
                <c:ptCount val="12"/>
                <c:pt idx="0">
                  <c:v>1.315819E-18</c:v>
                </c:pt>
                <c:pt idx="1">
                  <c:v>1.48417E-17</c:v>
                </c:pt>
                <c:pt idx="2">
                  <c:v>1.249129E-18</c:v>
                </c:pt>
                <c:pt idx="3">
                  <c:v>9.66114300000012E-18</c:v>
                </c:pt>
                <c:pt idx="4">
                  <c:v>6.63694500000012E-18</c:v>
                </c:pt>
                <c:pt idx="5">
                  <c:v>-7.41352100000012E-18</c:v>
                </c:pt>
                <c:pt idx="6">
                  <c:v>-9.68547900000012E-18</c:v>
                </c:pt>
                <c:pt idx="7" formatCode="General">
                  <c:v>0.0</c:v>
                </c:pt>
                <c:pt idx="8">
                  <c:v>-4.290374E-19</c:v>
                </c:pt>
                <c:pt idx="9">
                  <c:v>1.235145E-19</c:v>
                </c:pt>
                <c:pt idx="10">
                  <c:v>5.60248000000001E-20</c:v>
                </c:pt>
                <c:pt idx="11">
                  <c:v>-4.336809E-19</c:v>
                </c:pt>
              </c:numCache>
            </c:numRef>
          </c:val>
          <c:smooth val="0"/>
        </c:ser>
        <c:ser>
          <c:idx val="7"/>
          <c:order val="7"/>
          <c:tx>
            <c:strRef>
              <c:f>Sheet1!$I$2</c:f>
              <c:strCache>
                <c:ptCount val="1"/>
                <c:pt idx="0">
                  <c:v>Signature 8</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Sheet1!$I$3:$I$14</c:f>
              <c:numCache>
                <c:formatCode>0.00E+00</c:formatCode>
                <c:ptCount val="12"/>
                <c:pt idx="0">
                  <c:v>-1.979189E-17</c:v>
                </c:pt>
                <c:pt idx="1">
                  <c:v>-4.459284E-17</c:v>
                </c:pt>
                <c:pt idx="2">
                  <c:v>-8.64160000000007E-17</c:v>
                </c:pt>
                <c:pt idx="3">
                  <c:v>5.20537900000005E-17</c:v>
                </c:pt>
                <c:pt idx="4">
                  <c:v>-1.767739E-16</c:v>
                </c:pt>
                <c:pt idx="5">
                  <c:v>8.82231300000012E-17</c:v>
                </c:pt>
                <c:pt idx="6">
                  <c:v>4.546425E-17</c:v>
                </c:pt>
                <c:pt idx="7">
                  <c:v>-1.87741E-17</c:v>
                </c:pt>
                <c:pt idx="8">
                  <c:v>1.037203E-17</c:v>
                </c:pt>
                <c:pt idx="9">
                  <c:v>3.088298E-18</c:v>
                </c:pt>
                <c:pt idx="10" formatCode="General">
                  <c:v>0.05627847</c:v>
                </c:pt>
                <c:pt idx="11" formatCode="General">
                  <c:v>0.1386178</c:v>
                </c:pt>
              </c:numCache>
            </c:numRef>
          </c:val>
          <c:smooth val="0"/>
        </c:ser>
        <c:ser>
          <c:idx val="8"/>
          <c:order val="8"/>
          <c:tx>
            <c:strRef>
              <c:f>Sheet1!$J$2</c:f>
              <c:strCache>
                <c:ptCount val="1"/>
                <c:pt idx="0">
                  <c:v>Signature 9</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Sheet1!$J$3:$J$14</c:f>
              <c:numCache>
                <c:formatCode>General</c:formatCode>
                <c:ptCount val="12"/>
                <c:pt idx="0">
                  <c:v>0.02988052</c:v>
                </c:pt>
                <c:pt idx="1">
                  <c:v>0.04245728</c:v>
                </c:pt>
                <c:pt idx="2">
                  <c:v>0.07113472</c:v>
                </c:pt>
                <c:pt idx="3">
                  <c:v>0.07816645</c:v>
                </c:pt>
                <c:pt idx="4">
                  <c:v>0.1188185</c:v>
                </c:pt>
                <c:pt idx="5">
                  <c:v>0.1775914</c:v>
                </c:pt>
                <c:pt idx="6">
                  <c:v>0.1616079</c:v>
                </c:pt>
                <c:pt idx="7">
                  <c:v>0.1786127</c:v>
                </c:pt>
                <c:pt idx="8">
                  <c:v>0.1695912</c:v>
                </c:pt>
                <c:pt idx="9">
                  <c:v>0.1310509</c:v>
                </c:pt>
                <c:pt idx="10">
                  <c:v>0.1578642</c:v>
                </c:pt>
                <c:pt idx="11">
                  <c:v>0.1341244</c:v>
                </c:pt>
              </c:numCache>
            </c:numRef>
          </c:val>
          <c:smooth val="0"/>
        </c:ser>
        <c:ser>
          <c:idx val="9"/>
          <c:order val="9"/>
          <c:tx>
            <c:strRef>
              <c:f>Sheet1!$K$2</c:f>
              <c:strCache>
                <c:ptCount val="1"/>
                <c:pt idx="0">
                  <c:v>Signature 10</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Sheet1!$K$3:$K$14</c:f>
              <c:numCache>
                <c:formatCode>0.00E+00</c:formatCode>
                <c:ptCount val="12"/>
                <c:pt idx="0">
                  <c:v>-5.98191600000012E-19</c:v>
                </c:pt>
                <c:pt idx="1">
                  <c:v>-9.74203400000013E-18</c:v>
                </c:pt>
                <c:pt idx="2">
                  <c:v>-1.937147E-18</c:v>
                </c:pt>
                <c:pt idx="3">
                  <c:v>-2.867899E-18</c:v>
                </c:pt>
                <c:pt idx="4">
                  <c:v>1.853899E-19</c:v>
                </c:pt>
                <c:pt idx="5">
                  <c:v>1.498345E-20</c:v>
                </c:pt>
                <c:pt idx="6">
                  <c:v>-2.391196E-19</c:v>
                </c:pt>
                <c:pt idx="7">
                  <c:v>1.904907E-19</c:v>
                </c:pt>
                <c:pt idx="8">
                  <c:v>5.767184E-18</c:v>
                </c:pt>
                <c:pt idx="9">
                  <c:v>-5.358314E-18</c:v>
                </c:pt>
                <c:pt idx="10">
                  <c:v>-4.045944E-19</c:v>
                </c:pt>
                <c:pt idx="11">
                  <c:v>-2.106117E-18</c:v>
                </c:pt>
              </c:numCache>
            </c:numRef>
          </c:val>
          <c:smooth val="0"/>
        </c:ser>
        <c:ser>
          <c:idx val="10"/>
          <c:order val="10"/>
          <c:tx>
            <c:strRef>
              <c:f>Sheet1!$L$2</c:f>
              <c:strCache>
                <c:ptCount val="1"/>
                <c:pt idx="0">
                  <c:v>Signature 11</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Sheet1!$L$3:$L$14</c:f>
              <c:numCache>
                <c:formatCode>0.00E+00</c:formatCode>
                <c:ptCount val="12"/>
                <c:pt idx="0">
                  <c:v>6.07346500000012E-17</c:v>
                </c:pt>
                <c:pt idx="1">
                  <c:v>5.80029200000012E-17</c:v>
                </c:pt>
                <c:pt idx="2">
                  <c:v>6.37375000000012E-17</c:v>
                </c:pt>
                <c:pt idx="3">
                  <c:v>-2.592906E-17</c:v>
                </c:pt>
                <c:pt idx="4">
                  <c:v>4.261755E-17</c:v>
                </c:pt>
                <c:pt idx="5">
                  <c:v>-5.57910500000012E-18</c:v>
                </c:pt>
                <c:pt idx="6">
                  <c:v>-3.323024E-17</c:v>
                </c:pt>
                <c:pt idx="7">
                  <c:v>-2.616027E-17</c:v>
                </c:pt>
                <c:pt idx="8">
                  <c:v>-1.941608E-17</c:v>
                </c:pt>
                <c:pt idx="9">
                  <c:v>4.97927300000012E-17</c:v>
                </c:pt>
                <c:pt idx="10" formatCode="General">
                  <c:v>0.03496717</c:v>
                </c:pt>
                <c:pt idx="11" formatCode="General">
                  <c:v>0.03264819</c:v>
                </c:pt>
              </c:numCache>
            </c:numRef>
          </c:val>
          <c:smooth val="0"/>
        </c:ser>
        <c:ser>
          <c:idx val="11"/>
          <c:order val="11"/>
          <c:tx>
            <c:strRef>
              <c:f>Sheet1!$M$2</c:f>
              <c:strCache>
                <c:ptCount val="1"/>
                <c:pt idx="0">
                  <c:v>Signature 12</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Sheet1!$M$3:$M$14</c:f>
              <c:numCache>
                <c:formatCode>0.00E+00</c:formatCode>
                <c:ptCount val="12"/>
                <c:pt idx="0">
                  <c:v>3.164285E-16</c:v>
                </c:pt>
                <c:pt idx="1">
                  <c:v>3.338136E-16</c:v>
                </c:pt>
                <c:pt idx="2">
                  <c:v>3.703152E-17</c:v>
                </c:pt>
                <c:pt idx="3">
                  <c:v>9.70772700000012E-18</c:v>
                </c:pt>
                <c:pt idx="4">
                  <c:v>3.570081E-17</c:v>
                </c:pt>
                <c:pt idx="5">
                  <c:v>-5.615174E-17</c:v>
                </c:pt>
                <c:pt idx="6">
                  <c:v>-2.433285E-18</c:v>
                </c:pt>
                <c:pt idx="7">
                  <c:v>-1.370665E-16</c:v>
                </c:pt>
                <c:pt idx="8">
                  <c:v>-5.55996E-17</c:v>
                </c:pt>
                <c:pt idx="9">
                  <c:v>-9.1247600000001E-17</c:v>
                </c:pt>
                <c:pt idx="10">
                  <c:v>1.420779E-17</c:v>
                </c:pt>
                <c:pt idx="11">
                  <c:v>-6.78910500000012E-17</c:v>
                </c:pt>
              </c:numCache>
            </c:numRef>
          </c:val>
          <c:smooth val="0"/>
        </c:ser>
        <c:ser>
          <c:idx val="12"/>
          <c:order val="12"/>
          <c:tx>
            <c:strRef>
              <c:f>Sheet1!$N$2</c:f>
              <c:strCache>
                <c:ptCount val="1"/>
                <c:pt idx="0">
                  <c:v>Signature 13</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Sheet1!$N$3:$N$14</c:f>
              <c:numCache>
                <c:formatCode>General</c:formatCode>
                <c:ptCount val="12"/>
                <c:pt idx="0">
                  <c:v>0.05594405</c:v>
                </c:pt>
                <c:pt idx="1">
                  <c:v>0.04821198</c:v>
                </c:pt>
                <c:pt idx="2">
                  <c:v>0.06826789</c:v>
                </c:pt>
                <c:pt idx="3">
                  <c:v>0.04938801</c:v>
                </c:pt>
                <c:pt idx="4">
                  <c:v>0.05776738</c:v>
                </c:pt>
                <c:pt idx="5">
                  <c:v>0.04200865</c:v>
                </c:pt>
                <c:pt idx="6">
                  <c:v>0.04171828</c:v>
                </c:pt>
                <c:pt idx="7">
                  <c:v>0.02545606</c:v>
                </c:pt>
                <c:pt idx="8">
                  <c:v>0.00811172</c:v>
                </c:pt>
                <c:pt idx="9">
                  <c:v>0.001618011</c:v>
                </c:pt>
                <c:pt idx="10">
                  <c:v>0.02432401</c:v>
                </c:pt>
                <c:pt idx="11">
                  <c:v>0.02524903</c:v>
                </c:pt>
              </c:numCache>
            </c:numRef>
          </c:val>
          <c:smooth val="0"/>
        </c:ser>
        <c:ser>
          <c:idx val="13"/>
          <c:order val="13"/>
          <c:tx>
            <c:strRef>
              <c:f>Sheet1!$O$2</c:f>
              <c:strCache>
                <c:ptCount val="1"/>
                <c:pt idx="0">
                  <c:v>Signature 14</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Sheet1!$O$3:$O$14</c:f>
              <c:numCache>
                <c:formatCode>0.00E+00</c:formatCode>
                <c:ptCount val="12"/>
                <c:pt idx="0">
                  <c:v>3.570317E-17</c:v>
                </c:pt>
                <c:pt idx="1">
                  <c:v>3.42596E-18</c:v>
                </c:pt>
                <c:pt idx="2">
                  <c:v>2.597619E-17</c:v>
                </c:pt>
                <c:pt idx="3">
                  <c:v>4.93547100000001E-18</c:v>
                </c:pt>
                <c:pt idx="4">
                  <c:v>-9.76362800000012E-18</c:v>
                </c:pt>
                <c:pt idx="5">
                  <c:v>6.55534600000012E-17</c:v>
                </c:pt>
                <c:pt idx="6">
                  <c:v>3.568245E-17</c:v>
                </c:pt>
                <c:pt idx="7">
                  <c:v>1.594472E-17</c:v>
                </c:pt>
                <c:pt idx="8">
                  <c:v>-8.94565500000012E-17</c:v>
                </c:pt>
                <c:pt idx="9">
                  <c:v>-9.15144700000012E-17</c:v>
                </c:pt>
                <c:pt idx="10">
                  <c:v>1.837649E-17</c:v>
                </c:pt>
                <c:pt idx="11">
                  <c:v>-1.869432E-17</c:v>
                </c:pt>
              </c:numCache>
            </c:numRef>
          </c:val>
          <c:smooth val="0"/>
        </c:ser>
        <c:ser>
          <c:idx val="14"/>
          <c:order val="14"/>
          <c:tx>
            <c:strRef>
              <c:f>Sheet1!$P$2</c:f>
              <c:strCache>
                <c:ptCount val="1"/>
                <c:pt idx="0">
                  <c:v>Signature 15</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Sheet1!$P$3:$P$14</c:f>
              <c:numCache>
                <c:formatCode>0.00E+00</c:formatCode>
                <c:ptCount val="12"/>
                <c:pt idx="0">
                  <c:v>-1.122607E-16</c:v>
                </c:pt>
                <c:pt idx="1">
                  <c:v>-8.48155600000012E-18</c:v>
                </c:pt>
                <c:pt idx="2" formatCode="General">
                  <c:v>0.01143001</c:v>
                </c:pt>
                <c:pt idx="3" formatCode="General">
                  <c:v>0.02154191</c:v>
                </c:pt>
                <c:pt idx="4" formatCode="General">
                  <c:v>0.0007198884</c:v>
                </c:pt>
                <c:pt idx="5">
                  <c:v>-1.386807E-18</c:v>
                </c:pt>
                <c:pt idx="6">
                  <c:v>-2.624274E-18</c:v>
                </c:pt>
                <c:pt idx="7" formatCode="General">
                  <c:v>0.02173519</c:v>
                </c:pt>
                <c:pt idx="8" formatCode="General">
                  <c:v>0.03219193</c:v>
                </c:pt>
                <c:pt idx="9" formatCode="General">
                  <c:v>0.02003574</c:v>
                </c:pt>
                <c:pt idx="10">
                  <c:v>-1.442385E-20</c:v>
                </c:pt>
                <c:pt idx="11">
                  <c:v>5.295971E-19</c:v>
                </c:pt>
              </c:numCache>
            </c:numRef>
          </c:val>
          <c:smooth val="0"/>
        </c:ser>
        <c:ser>
          <c:idx val="15"/>
          <c:order val="15"/>
          <c:tx>
            <c:strRef>
              <c:f>Sheet1!$Q$2</c:f>
              <c:strCache>
                <c:ptCount val="1"/>
                <c:pt idx="0">
                  <c:v>Signature 16</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Sheet1!$Q$3:$Q$14</c:f>
              <c:numCache>
                <c:formatCode>General</c:formatCode>
                <c:ptCount val="12"/>
                <c:pt idx="0">
                  <c:v>0.2178554</c:v>
                </c:pt>
                <c:pt idx="1">
                  <c:v>0.1686132</c:v>
                </c:pt>
                <c:pt idx="2">
                  <c:v>0.1678893</c:v>
                </c:pt>
                <c:pt idx="3">
                  <c:v>0.1741814</c:v>
                </c:pt>
                <c:pt idx="4">
                  <c:v>0.1974275</c:v>
                </c:pt>
                <c:pt idx="5">
                  <c:v>0.1097308</c:v>
                </c:pt>
                <c:pt idx="6">
                  <c:v>0.114754</c:v>
                </c:pt>
                <c:pt idx="7">
                  <c:v>0.1294271</c:v>
                </c:pt>
                <c:pt idx="8">
                  <c:v>0.05086232</c:v>
                </c:pt>
                <c:pt idx="9" formatCode="0.00E+00">
                  <c:v>9.52107700000012E-19</c:v>
                </c:pt>
                <c:pt idx="10" formatCode="0.00E+00">
                  <c:v>5.219818E-17</c:v>
                </c:pt>
                <c:pt idx="11" formatCode="0.00E+00">
                  <c:v>3.355345E-17</c:v>
                </c:pt>
              </c:numCache>
            </c:numRef>
          </c:val>
          <c:smooth val="0"/>
        </c:ser>
        <c:ser>
          <c:idx val="16"/>
          <c:order val="16"/>
          <c:tx>
            <c:strRef>
              <c:f>Sheet1!$R$2</c:f>
              <c:strCache>
                <c:ptCount val="1"/>
                <c:pt idx="0">
                  <c:v>Signature 17</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Sheet1!$R$3:$R$14</c:f>
              <c:numCache>
                <c:formatCode>General</c:formatCode>
                <c:ptCount val="12"/>
                <c:pt idx="0">
                  <c:v>0.02353833</c:v>
                </c:pt>
                <c:pt idx="1">
                  <c:v>0.03906762</c:v>
                </c:pt>
                <c:pt idx="2">
                  <c:v>0.02860272</c:v>
                </c:pt>
                <c:pt idx="3">
                  <c:v>0.02716494</c:v>
                </c:pt>
                <c:pt idx="4">
                  <c:v>0.02763607</c:v>
                </c:pt>
                <c:pt idx="5">
                  <c:v>0.0218188</c:v>
                </c:pt>
                <c:pt idx="6">
                  <c:v>0.02343845</c:v>
                </c:pt>
                <c:pt idx="7">
                  <c:v>0.01619432</c:v>
                </c:pt>
                <c:pt idx="8">
                  <c:v>0.01481916</c:v>
                </c:pt>
                <c:pt idx="9" formatCode="0.00E+00">
                  <c:v>1.674754E-17</c:v>
                </c:pt>
                <c:pt idx="10" formatCode="0.00E+00">
                  <c:v>-1.181657E-17</c:v>
                </c:pt>
                <c:pt idx="11" formatCode="0.00E+00">
                  <c:v>-1.191014E-18</c:v>
                </c:pt>
              </c:numCache>
            </c:numRef>
          </c:val>
          <c:smooth val="0"/>
        </c:ser>
        <c:ser>
          <c:idx val="17"/>
          <c:order val="17"/>
          <c:tx>
            <c:strRef>
              <c:f>Sheet1!$S$2</c:f>
              <c:strCache>
                <c:ptCount val="1"/>
                <c:pt idx="0">
                  <c:v>Signature 18</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Sheet1!$S$3:$S$14</c:f>
              <c:numCache>
                <c:formatCode>0.00E+00</c:formatCode>
                <c:ptCount val="12"/>
                <c:pt idx="0">
                  <c:v>-1.162125E-17</c:v>
                </c:pt>
                <c:pt idx="1">
                  <c:v>-1.589737E-17</c:v>
                </c:pt>
                <c:pt idx="2">
                  <c:v>-3.425944E-17</c:v>
                </c:pt>
                <c:pt idx="3">
                  <c:v>-9.61251800000013E-18</c:v>
                </c:pt>
                <c:pt idx="4">
                  <c:v>-2.147332E-19</c:v>
                </c:pt>
                <c:pt idx="5">
                  <c:v>1.4748E-17</c:v>
                </c:pt>
                <c:pt idx="6">
                  <c:v>-6.15650200000001E-18</c:v>
                </c:pt>
                <c:pt idx="7">
                  <c:v>-7.45111600000012E-18</c:v>
                </c:pt>
                <c:pt idx="8">
                  <c:v>1.591045E-17</c:v>
                </c:pt>
                <c:pt idx="9">
                  <c:v>-8.19513900000012E-18</c:v>
                </c:pt>
                <c:pt idx="10">
                  <c:v>7.49527300000012E-18</c:v>
                </c:pt>
                <c:pt idx="11">
                  <c:v>-1.243088E-17</c:v>
                </c:pt>
              </c:numCache>
            </c:numRef>
          </c:val>
          <c:smooth val="0"/>
        </c:ser>
        <c:ser>
          <c:idx val="18"/>
          <c:order val="18"/>
          <c:tx>
            <c:strRef>
              <c:f>Sheet1!$T$2</c:f>
              <c:strCache>
                <c:ptCount val="1"/>
                <c:pt idx="0">
                  <c:v>Signature 19</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Sheet1!$T$3:$T$14</c:f>
              <c:numCache>
                <c:formatCode>0.00E+00</c:formatCode>
                <c:ptCount val="12"/>
                <c:pt idx="0">
                  <c:v>-7.75930900000012E-17</c:v>
                </c:pt>
                <c:pt idx="1">
                  <c:v>-2.915826E-18</c:v>
                </c:pt>
                <c:pt idx="2">
                  <c:v>1.329787E-17</c:v>
                </c:pt>
                <c:pt idx="3">
                  <c:v>-1.45979E-17</c:v>
                </c:pt>
                <c:pt idx="4">
                  <c:v>1.880821E-17</c:v>
                </c:pt>
                <c:pt idx="5">
                  <c:v>3.171813E-17</c:v>
                </c:pt>
                <c:pt idx="6">
                  <c:v>5.71718E-17</c:v>
                </c:pt>
                <c:pt idx="7">
                  <c:v>2.797415E-17</c:v>
                </c:pt>
                <c:pt idx="8">
                  <c:v>1.972636E-16</c:v>
                </c:pt>
                <c:pt idx="9">
                  <c:v>2.300358E-16</c:v>
                </c:pt>
                <c:pt idx="10">
                  <c:v>3.134674E-18</c:v>
                </c:pt>
                <c:pt idx="11">
                  <c:v>1.192321E-16</c:v>
                </c:pt>
              </c:numCache>
            </c:numRef>
          </c:val>
          <c:smooth val="0"/>
        </c:ser>
        <c:ser>
          <c:idx val="19"/>
          <c:order val="19"/>
          <c:tx>
            <c:strRef>
              <c:f>Sheet1!$U$2</c:f>
              <c:strCache>
                <c:ptCount val="1"/>
                <c:pt idx="0">
                  <c:v>Signature 20</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Sheet1!$U$3:$U$14</c:f>
              <c:numCache>
                <c:formatCode>0.00E+00</c:formatCode>
                <c:ptCount val="12"/>
                <c:pt idx="0">
                  <c:v>-4.239041E-19</c:v>
                </c:pt>
                <c:pt idx="1">
                  <c:v>1.886999E-16</c:v>
                </c:pt>
                <c:pt idx="2">
                  <c:v>-4.37222300000005E-17</c:v>
                </c:pt>
                <c:pt idx="3">
                  <c:v>-2.53307E-17</c:v>
                </c:pt>
                <c:pt idx="4">
                  <c:v>-2.024711E-17</c:v>
                </c:pt>
                <c:pt idx="5">
                  <c:v>8.33332300000002E-17</c:v>
                </c:pt>
                <c:pt idx="6">
                  <c:v>-7.21913400000012E-18</c:v>
                </c:pt>
                <c:pt idx="7">
                  <c:v>-7.35360100000012E-17</c:v>
                </c:pt>
                <c:pt idx="8">
                  <c:v>1.826895E-16</c:v>
                </c:pt>
                <c:pt idx="9">
                  <c:v>2.194909E-16</c:v>
                </c:pt>
                <c:pt idx="10">
                  <c:v>-4.185799E-18</c:v>
                </c:pt>
                <c:pt idx="11">
                  <c:v>-6.33132500000012E-18</c:v>
                </c:pt>
              </c:numCache>
            </c:numRef>
          </c:val>
          <c:smooth val="0"/>
        </c:ser>
        <c:ser>
          <c:idx val="20"/>
          <c:order val="20"/>
          <c:tx>
            <c:strRef>
              <c:f>Sheet1!$V$2</c:f>
              <c:strCache>
                <c:ptCount val="1"/>
                <c:pt idx="0">
                  <c:v>Signature 21</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Sheet1!$V$3:$V$14</c:f>
              <c:numCache>
                <c:formatCode>General</c:formatCode>
                <c:ptCount val="12"/>
                <c:pt idx="0">
                  <c:v>0.07709379</c:v>
                </c:pt>
                <c:pt idx="1">
                  <c:v>0.08109339</c:v>
                </c:pt>
                <c:pt idx="2">
                  <c:v>0.1083071</c:v>
                </c:pt>
                <c:pt idx="3">
                  <c:v>0.06847346</c:v>
                </c:pt>
                <c:pt idx="4">
                  <c:v>0.06826564</c:v>
                </c:pt>
                <c:pt idx="5">
                  <c:v>0.08367804</c:v>
                </c:pt>
                <c:pt idx="6">
                  <c:v>0.07470581</c:v>
                </c:pt>
                <c:pt idx="7">
                  <c:v>0.09058843</c:v>
                </c:pt>
                <c:pt idx="8">
                  <c:v>0.056043</c:v>
                </c:pt>
                <c:pt idx="9">
                  <c:v>0.08601509</c:v>
                </c:pt>
                <c:pt idx="10">
                  <c:v>0.1161591</c:v>
                </c:pt>
                <c:pt idx="11">
                  <c:v>0.1142729</c:v>
                </c:pt>
              </c:numCache>
            </c:numRef>
          </c:val>
          <c:smooth val="0"/>
        </c:ser>
        <c:ser>
          <c:idx val="21"/>
          <c:order val="21"/>
          <c:tx>
            <c:strRef>
              <c:f>Sheet1!$W$2</c:f>
              <c:strCache>
                <c:ptCount val="1"/>
                <c:pt idx="0">
                  <c:v>Signature 22</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Sheet1!$W$3:$W$14</c:f>
              <c:numCache>
                <c:formatCode>General</c:formatCode>
                <c:ptCount val="12"/>
                <c:pt idx="0">
                  <c:v>0.01217151</c:v>
                </c:pt>
                <c:pt idx="1">
                  <c:v>0.04771373</c:v>
                </c:pt>
                <c:pt idx="2">
                  <c:v>0.04300695</c:v>
                </c:pt>
                <c:pt idx="3">
                  <c:v>0.04421628</c:v>
                </c:pt>
                <c:pt idx="4">
                  <c:v>0.04663321</c:v>
                </c:pt>
                <c:pt idx="5">
                  <c:v>0.04995458</c:v>
                </c:pt>
                <c:pt idx="6">
                  <c:v>0.03837065</c:v>
                </c:pt>
                <c:pt idx="7">
                  <c:v>0.0484744</c:v>
                </c:pt>
                <c:pt idx="8">
                  <c:v>0.05108769</c:v>
                </c:pt>
                <c:pt idx="9">
                  <c:v>0.04830976</c:v>
                </c:pt>
                <c:pt idx="10">
                  <c:v>0.04642263</c:v>
                </c:pt>
                <c:pt idx="11">
                  <c:v>0.009991662</c:v>
                </c:pt>
              </c:numCache>
            </c:numRef>
          </c:val>
          <c:smooth val="0"/>
        </c:ser>
        <c:ser>
          <c:idx val="22"/>
          <c:order val="22"/>
          <c:tx>
            <c:strRef>
              <c:f>Sheet1!$X$2</c:f>
              <c:strCache>
                <c:ptCount val="1"/>
                <c:pt idx="0">
                  <c:v>Signature 23</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Sheet1!$X$3:$X$14</c:f>
              <c:numCache>
                <c:formatCode>0.00E+00</c:formatCode>
                <c:ptCount val="12"/>
                <c:pt idx="0">
                  <c:v>1.169042E-18</c:v>
                </c:pt>
                <c:pt idx="1">
                  <c:v>2.291178E-18</c:v>
                </c:pt>
                <c:pt idx="2">
                  <c:v>-3.126903E-19</c:v>
                </c:pt>
                <c:pt idx="3">
                  <c:v>1.406904E-19</c:v>
                </c:pt>
                <c:pt idx="4">
                  <c:v>2.736869E-22</c:v>
                </c:pt>
                <c:pt idx="5" formatCode="General">
                  <c:v>0.0</c:v>
                </c:pt>
                <c:pt idx="6" formatCode="General">
                  <c:v>0.01355792</c:v>
                </c:pt>
                <c:pt idx="7" formatCode="General">
                  <c:v>0.01675277</c:v>
                </c:pt>
                <c:pt idx="8" formatCode="General">
                  <c:v>0.01934318</c:v>
                </c:pt>
                <c:pt idx="9" formatCode="General">
                  <c:v>0.0195106</c:v>
                </c:pt>
                <c:pt idx="10" formatCode="General">
                  <c:v>0.01754448</c:v>
                </c:pt>
                <c:pt idx="11" formatCode="General">
                  <c:v>0.02724288</c:v>
                </c:pt>
              </c:numCache>
            </c:numRef>
          </c:val>
          <c:smooth val="0"/>
        </c:ser>
        <c:ser>
          <c:idx val="23"/>
          <c:order val="23"/>
          <c:tx>
            <c:strRef>
              <c:f>Sheet1!$Y$2</c:f>
              <c:strCache>
                <c:ptCount val="1"/>
                <c:pt idx="0">
                  <c:v>Signature 24</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Sheet1!$Y$3:$Y$14</c:f>
              <c:numCache>
                <c:formatCode>General</c:formatCode>
                <c:ptCount val="12"/>
                <c:pt idx="0">
                  <c:v>0.1023156</c:v>
                </c:pt>
                <c:pt idx="1">
                  <c:v>0.1321881</c:v>
                </c:pt>
                <c:pt idx="2">
                  <c:v>0.07101634</c:v>
                </c:pt>
                <c:pt idx="3">
                  <c:v>0.0814052</c:v>
                </c:pt>
                <c:pt idx="4">
                  <c:v>0.116015</c:v>
                </c:pt>
                <c:pt idx="5">
                  <c:v>0.1259272</c:v>
                </c:pt>
                <c:pt idx="6">
                  <c:v>0.1190138</c:v>
                </c:pt>
                <c:pt idx="7">
                  <c:v>0.09651516</c:v>
                </c:pt>
                <c:pt idx="8">
                  <c:v>0.08922662</c:v>
                </c:pt>
                <c:pt idx="9">
                  <c:v>0.09045594</c:v>
                </c:pt>
                <c:pt idx="10">
                  <c:v>0.06993439</c:v>
                </c:pt>
                <c:pt idx="11">
                  <c:v>0.05681235</c:v>
                </c:pt>
              </c:numCache>
            </c:numRef>
          </c:val>
          <c:smooth val="0"/>
        </c:ser>
        <c:ser>
          <c:idx val="24"/>
          <c:order val="24"/>
          <c:tx>
            <c:strRef>
              <c:f>Sheet1!$Z$2</c:f>
              <c:strCache>
                <c:ptCount val="1"/>
                <c:pt idx="0">
                  <c:v>Signature 25</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Sheet1!$Z$3:$Z$14</c:f>
              <c:numCache>
                <c:formatCode>0.00E+00</c:formatCode>
                <c:ptCount val="12"/>
                <c:pt idx="0">
                  <c:v>2.470793E-17</c:v>
                </c:pt>
                <c:pt idx="1">
                  <c:v>2.362214E-17</c:v>
                </c:pt>
                <c:pt idx="2">
                  <c:v>-4.677241E-18</c:v>
                </c:pt>
                <c:pt idx="3">
                  <c:v>5.653972E-17</c:v>
                </c:pt>
                <c:pt idx="4">
                  <c:v>1.51591E-16</c:v>
                </c:pt>
                <c:pt idx="5">
                  <c:v>1.151606E-16</c:v>
                </c:pt>
                <c:pt idx="6" formatCode="General">
                  <c:v>0.07464117</c:v>
                </c:pt>
                <c:pt idx="7" formatCode="General">
                  <c:v>0.02850422</c:v>
                </c:pt>
                <c:pt idx="8">
                  <c:v>5.73824300000012E-17</c:v>
                </c:pt>
                <c:pt idx="9">
                  <c:v>3.395235E-17</c:v>
                </c:pt>
                <c:pt idx="10">
                  <c:v>-4.704423E-18</c:v>
                </c:pt>
                <c:pt idx="11">
                  <c:v>-5.63308300000012E-18</c:v>
                </c:pt>
              </c:numCache>
            </c:numRef>
          </c:val>
          <c:smooth val="0"/>
        </c:ser>
        <c:ser>
          <c:idx val="25"/>
          <c:order val="25"/>
          <c:tx>
            <c:strRef>
              <c:f>Sheet1!$AA$2</c:f>
              <c:strCache>
                <c:ptCount val="1"/>
                <c:pt idx="0">
                  <c:v>Signature 26</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Sheet1!$AA$3:$AA$14</c:f>
              <c:numCache>
                <c:formatCode>0.00E+00</c:formatCode>
                <c:ptCount val="12"/>
                <c:pt idx="0">
                  <c:v>-1.671029E-16</c:v>
                </c:pt>
                <c:pt idx="1">
                  <c:v>-2.939271E-17</c:v>
                </c:pt>
                <c:pt idx="2">
                  <c:v>1.487411E-17</c:v>
                </c:pt>
                <c:pt idx="3">
                  <c:v>-4.360751E-17</c:v>
                </c:pt>
                <c:pt idx="4">
                  <c:v>2.658845E-17</c:v>
                </c:pt>
                <c:pt idx="5">
                  <c:v>5.92261100000005E-17</c:v>
                </c:pt>
                <c:pt idx="6">
                  <c:v>1.547484E-17</c:v>
                </c:pt>
                <c:pt idx="7">
                  <c:v>-5.011444E-17</c:v>
                </c:pt>
                <c:pt idx="8">
                  <c:v>-2.161904E-16</c:v>
                </c:pt>
                <c:pt idx="9">
                  <c:v>-4.570475E-17</c:v>
                </c:pt>
                <c:pt idx="10">
                  <c:v>-3.854506E-17</c:v>
                </c:pt>
                <c:pt idx="11">
                  <c:v>1.953278E-17</c:v>
                </c:pt>
              </c:numCache>
            </c:numRef>
          </c:val>
          <c:smooth val="0"/>
        </c:ser>
        <c:ser>
          <c:idx val="26"/>
          <c:order val="26"/>
          <c:tx>
            <c:strRef>
              <c:f>Sheet1!$AB$2</c:f>
              <c:strCache>
                <c:ptCount val="1"/>
                <c:pt idx="0">
                  <c:v>Signature 27</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Sheet1!$AB$3:$AB$14</c:f>
              <c:numCache>
                <c:formatCode>General</c:formatCode>
                <c:ptCount val="12"/>
                <c:pt idx="0">
                  <c:v>0.004896734</c:v>
                </c:pt>
                <c:pt idx="1">
                  <c:v>0.0</c:v>
                </c:pt>
                <c:pt idx="2">
                  <c:v>0.0</c:v>
                </c:pt>
                <c:pt idx="3">
                  <c:v>0.002413743</c:v>
                </c:pt>
                <c:pt idx="4">
                  <c:v>0.001477465</c:v>
                </c:pt>
                <c:pt idx="5">
                  <c:v>0.0003154105</c:v>
                </c:pt>
                <c:pt idx="6">
                  <c:v>0.003528112</c:v>
                </c:pt>
                <c:pt idx="7">
                  <c:v>0.003213664</c:v>
                </c:pt>
                <c:pt idx="8">
                  <c:v>0.002783299</c:v>
                </c:pt>
                <c:pt idx="9">
                  <c:v>0.0</c:v>
                </c:pt>
                <c:pt idx="10" formatCode="0.00E+00">
                  <c:v>1.084202E-19</c:v>
                </c:pt>
                <c:pt idx="11">
                  <c:v>0.007271214</c:v>
                </c:pt>
              </c:numCache>
            </c:numRef>
          </c:val>
          <c:smooth val="0"/>
        </c:ser>
        <c:ser>
          <c:idx val="27"/>
          <c:order val="27"/>
          <c:tx>
            <c:strRef>
              <c:f>Sheet1!$AC$2</c:f>
              <c:strCache>
                <c:ptCount val="1"/>
                <c:pt idx="0">
                  <c:v>Signature 28</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Sheet1!$AC$3:$AC$14</c:f>
              <c:numCache>
                <c:formatCode>0.00E+00</c:formatCode>
                <c:ptCount val="12"/>
                <c:pt idx="0">
                  <c:v>-2.475074E-19</c:v>
                </c:pt>
                <c:pt idx="1">
                  <c:v>3.502386E-18</c:v>
                </c:pt>
                <c:pt idx="2">
                  <c:v>-3.998877E-18</c:v>
                </c:pt>
                <c:pt idx="3">
                  <c:v>4.396953E-18</c:v>
                </c:pt>
                <c:pt idx="4" formatCode="General">
                  <c:v>0.0</c:v>
                </c:pt>
                <c:pt idx="5">
                  <c:v>-9.38363900000013E-19</c:v>
                </c:pt>
                <c:pt idx="6">
                  <c:v>-1.734723E-18</c:v>
                </c:pt>
                <c:pt idx="7">
                  <c:v>-3.248586E-20</c:v>
                </c:pt>
                <c:pt idx="8" formatCode="General">
                  <c:v>0.0</c:v>
                </c:pt>
                <c:pt idx="9">
                  <c:v>-2.665547E-20</c:v>
                </c:pt>
                <c:pt idx="10">
                  <c:v>1.105588E-18</c:v>
                </c:pt>
                <c:pt idx="11" formatCode="General">
                  <c:v>0.003244725</c:v>
                </c:pt>
              </c:numCache>
            </c:numRef>
          </c:val>
          <c:smooth val="0"/>
        </c:ser>
        <c:ser>
          <c:idx val="28"/>
          <c:order val="28"/>
          <c:tx>
            <c:strRef>
              <c:f>Sheet1!$AD$2</c:f>
              <c:strCache>
                <c:ptCount val="1"/>
                <c:pt idx="0">
                  <c:v>Signature 29</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Sheet1!$AD$3:$AD$14</c:f>
              <c:numCache>
                <c:formatCode>0.00E+00</c:formatCode>
                <c:ptCount val="12"/>
                <c:pt idx="0">
                  <c:v>6.41090000000005E-17</c:v>
                </c:pt>
                <c:pt idx="1">
                  <c:v>1.229462E-16</c:v>
                </c:pt>
                <c:pt idx="2">
                  <c:v>4.032074E-18</c:v>
                </c:pt>
                <c:pt idx="3">
                  <c:v>-7.17741900000012E-17</c:v>
                </c:pt>
                <c:pt idx="4">
                  <c:v>-5.19949E-17</c:v>
                </c:pt>
                <c:pt idx="5">
                  <c:v>-2.755245E-17</c:v>
                </c:pt>
                <c:pt idx="6">
                  <c:v>1.084911E-16</c:v>
                </c:pt>
                <c:pt idx="7">
                  <c:v>-1.915647E-16</c:v>
                </c:pt>
                <c:pt idx="8">
                  <c:v>2.82481E-16</c:v>
                </c:pt>
                <c:pt idx="9">
                  <c:v>1.526563E-17</c:v>
                </c:pt>
                <c:pt idx="10">
                  <c:v>1.295181E-17</c:v>
                </c:pt>
                <c:pt idx="11">
                  <c:v>9.40342900000012E-18</c:v>
                </c:pt>
              </c:numCache>
            </c:numRef>
          </c:val>
          <c:smooth val="0"/>
        </c:ser>
        <c:ser>
          <c:idx val="29"/>
          <c:order val="29"/>
          <c:tx>
            <c:strRef>
              <c:f>Sheet1!$AE$2</c:f>
              <c:strCache>
                <c:ptCount val="1"/>
                <c:pt idx="0">
                  <c:v>Signature 30</c:v>
                </c:pt>
              </c:strCache>
            </c:strRef>
          </c:tx>
          <c:marker>
            <c:symbol val="none"/>
          </c:marker>
          <c:cat>
            <c:numRef>
              <c:f>Sheet1!$A$3:$A$14</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Sheet1!$AE$3:$AE$14</c:f>
              <c:numCache>
                <c:formatCode>0.00E+00</c:formatCode>
                <c:ptCount val="12"/>
                <c:pt idx="0">
                  <c:v>-7.35061100000012E-18</c:v>
                </c:pt>
                <c:pt idx="1">
                  <c:v>-7.94766000000012E-17</c:v>
                </c:pt>
                <c:pt idx="2">
                  <c:v>6.82875800000012E-18</c:v>
                </c:pt>
                <c:pt idx="3">
                  <c:v>-1.714124E-17</c:v>
                </c:pt>
                <c:pt idx="4">
                  <c:v>-3.047313E-17</c:v>
                </c:pt>
                <c:pt idx="5">
                  <c:v>-1.091469E-16</c:v>
                </c:pt>
                <c:pt idx="6">
                  <c:v>5.41310800000012E-17</c:v>
                </c:pt>
                <c:pt idx="7">
                  <c:v>3.064204E-17</c:v>
                </c:pt>
                <c:pt idx="8">
                  <c:v>9.42605100000012E-17</c:v>
                </c:pt>
                <c:pt idx="9">
                  <c:v>-1.685245E-16</c:v>
                </c:pt>
                <c:pt idx="10">
                  <c:v>3.315061E-18</c:v>
                </c:pt>
                <c:pt idx="11">
                  <c:v>-2.562381E-17</c:v>
                </c:pt>
              </c:numCache>
            </c:numRef>
          </c:val>
          <c:smooth val="0"/>
        </c:ser>
        <c:dLbls>
          <c:showLegendKey val="0"/>
          <c:showVal val="0"/>
          <c:showCatName val="0"/>
          <c:showSerName val="0"/>
          <c:showPercent val="0"/>
          <c:showBubbleSize val="0"/>
        </c:dLbls>
        <c:marker val="1"/>
        <c:smooth val="0"/>
        <c:axId val="-2059578664"/>
        <c:axId val="-2059919544"/>
      </c:lineChart>
      <c:catAx>
        <c:axId val="-2059578664"/>
        <c:scaling>
          <c:orientation val="minMax"/>
        </c:scaling>
        <c:delete val="0"/>
        <c:axPos val="b"/>
        <c:numFmt formatCode="General" sourceLinked="1"/>
        <c:majorTickMark val="out"/>
        <c:minorTickMark val="none"/>
        <c:tickLblPos val="nextTo"/>
        <c:crossAx val="-2059919544"/>
        <c:crosses val="autoZero"/>
        <c:auto val="1"/>
        <c:lblAlgn val="ctr"/>
        <c:lblOffset val="100"/>
        <c:noMultiLvlLbl val="0"/>
      </c:catAx>
      <c:valAx>
        <c:axId val="-2059919544"/>
        <c:scaling>
          <c:orientation val="minMax"/>
          <c:max val="0.7"/>
        </c:scaling>
        <c:delete val="0"/>
        <c:axPos val="l"/>
        <c:majorGridlines/>
        <c:numFmt formatCode="General" sourceLinked="1"/>
        <c:majorTickMark val="out"/>
        <c:minorTickMark val="none"/>
        <c:tickLblPos val="nextTo"/>
        <c:crossAx val="-205957866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Female Reproductive</c:v>
          </c:tx>
          <c:invertIfNegative val="0"/>
          <c:cat>
            <c:strLit>
              <c:ptCount val="1"/>
              <c:pt idx="0">
                <c:v>_x0011_Change in Entropy</c:v>
              </c:pt>
            </c:strLit>
          </c:cat>
          <c:val>
            <c:numRef>
              <c:f>CLones!$B$46</c:f>
              <c:numCache>
                <c:formatCode>General</c:formatCode>
                <c:ptCount val="1"/>
                <c:pt idx="0">
                  <c:v>-0.00682690373104053</c:v>
                </c:pt>
              </c:numCache>
            </c:numRef>
          </c:val>
        </c:ser>
        <c:ser>
          <c:idx val="1"/>
          <c:order val="1"/>
          <c:tx>
            <c:v>Sarcoma</c:v>
          </c:tx>
          <c:invertIfNegative val="0"/>
          <c:cat>
            <c:strLit>
              <c:ptCount val="1"/>
              <c:pt idx="0">
                <c:v>_x0011_Change in Entropy</c:v>
              </c:pt>
            </c:strLit>
          </c:cat>
          <c:val>
            <c:numRef>
              <c:f>CLones!$D$11</c:f>
              <c:numCache>
                <c:formatCode>General</c:formatCode>
                <c:ptCount val="1"/>
                <c:pt idx="0">
                  <c:v>0.0147384299800044</c:v>
                </c:pt>
              </c:numCache>
            </c:numRef>
          </c:val>
        </c:ser>
        <c:ser>
          <c:idx val="2"/>
          <c:order val="2"/>
          <c:tx>
            <c:v>Kidney</c:v>
          </c:tx>
          <c:invertIfNegative val="0"/>
          <c:cat>
            <c:strLit>
              <c:ptCount val="1"/>
              <c:pt idx="0">
                <c:v>_x0011_Change in Entropy</c:v>
              </c:pt>
            </c:strLit>
          </c:cat>
          <c:val>
            <c:numRef>
              <c:f>CLones!$H$38</c:f>
              <c:numCache>
                <c:formatCode>General</c:formatCode>
                <c:ptCount val="1"/>
                <c:pt idx="0">
                  <c:v>-0.0140634267998682</c:v>
                </c:pt>
              </c:numCache>
            </c:numRef>
          </c:val>
        </c:ser>
        <c:ser>
          <c:idx val="3"/>
          <c:order val="3"/>
          <c:tx>
            <c:v>Lymph</c:v>
          </c:tx>
          <c:invertIfNegative val="0"/>
          <c:cat>
            <c:strLit>
              <c:ptCount val="1"/>
              <c:pt idx="0">
                <c:v>_x0011_Change in Entropy</c:v>
              </c:pt>
            </c:strLit>
          </c:cat>
          <c:val>
            <c:numRef>
              <c:f>CLones!$J$43</c:f>
              <c:numCache>
                <c:formatCode>General</c:formatCode>
                <c:ptCount val="1"/>
                <c:pt idx="0">
                  <c:v>0.00629344367657781</c:v>
                </c:pt>
              </c:numCache>
            </c:numRef>
          </c:val>
        </c:ser>
        <c:ser>
          <c:idx val="4"/>
          <c:order val="4"/>
          <c:tx>
            <c:v>Carcinoma</c:v>
          </c:tx>
          <c:invertIfNegative val="0"/>
          <c:cat>
            <c:strLit>
              <c:ptCount val="1"/>
              <c:pt idx="0">
                <c:v>_x0011_Change in Entropy</c:v>
              </c:pt>
            </c:strLit>
          </c:cat>
          <c:val>
            <c:numRef>
              <c:f>CLones!$L$56</c:f>
              <c:numCache>
                <c:formatCode>General</c:formatCode>
                <c:ptCount val="1"/>
                <c:pt idx="0">
                  <c:v>-0.0182960963942204</c:v>
                </c:pt>
              </c:numCache>
            </c:numRef>
          </c:val>
        </c:ser>
        <c:ser>
          <c:idx val="5"/>
          <c:order val="5"/>
          <c:tx>
            <c:v>Glioma</c:v>
          </c:tx>
          <c:invertIfNegative val="0"/>
          <c:cat>
            <c:strLit>
              <c:ptCount val="1"/>
              <c:pt idx="0">
                <c:v>_x0011_Change in Entropy</c:v>
              </c:pt>
            </c:strLit>
          </c:cat>
          <c:val>
            <c:numRef>
              <c:f>CLones!$N$23</c:f>
              <c:numCache>
                <c:formatCode>General</c:formatCode>
                <c:ptCount val="1"/>
                <c:pt idx="0">
                  <c:v>0.0117526854376695</c:v>
                </c:pt>
              </c:numCache>
            </c:numRef>
          </c:val>
        </c:ser>
        <c:ser>
          <c:idx val="6"/>
          <c:order val="6"/>
          <c:tx>
            <c:v>CNS</c:v>
          </c:tx>
          <c:invertIfNegative val="0"/>
          <c:cat>
            <c:strLit>
              <c:ptCount val="1"/>
              <c:pt idx="0">
                <c:v>_x0011_Change in Entropy</c:v>
              </c:pt>
            </c:strLit>
          </c:cat>
          <c:val>
            <c:numRef>
              <c:f>CLones!$P$24</c:f>
              <c:numCache>
                <c:formatCode>General</c:formatCode>
                <c:ptCount val="1"/>
                <c:pt idx="0">
                  <c:v>0.00565418351297669</c:v>
                </c:pt>
              </c:numCache>
            </c:numRef>
          </c:val>
        </c:ser>
        <c:ser>
          <c:idx val="7"/>
          <c:order val="7"/>
          <c:tx>
            <c:v>Squamous</c:v>
          </c:tx>
          <c:invertIfNegative val="0"/>
          <c:cat>
            <c:strLit>
              <c:ptCount val="1"/>
              <c:pt idx="0">
                <c:v>_x0011_Change in Entropy</c:v>
              </c:pt>
            </c:strLit>
          </c:cat>
          <c:val>
            <c:numRef>
              <c:f>CLones!$R$24</c:f>
              <c:numCache>
                <c:formatCode>General</c:formatCode>
                <c:ptCount val="1"/>
                <c:pt idx="0">
                  <c:v>-0.0127872415292908</c:v>
                </c:pt>
              </c:numCache>
            </c:numRef>
          </c:val>
        </c:ser>
        <c:ser>
          <c:idx val="8"/>
          <c:order val="8"/>
          <c:tx>
            <c:v>Digestive</c:v>
          </c:tx>
          <c:invertIfNegative val="0"/>
          <c:cat>
            <c:strLit>
              <c:ptCount val="1"/>
              <c:pt idx="0">
                <c:v>_x0011_Change in Entropy</c:v>
              </c:pt>
            </c:strLit>
          </c:cat>
          <c:val>
            <c:numRef>
              <c:f>CLones!$F$132</c:f>
              <c:numCache>
                <c:formatCode>General</c:formatCode>
                <c:ptCount val="1"/>
                <c:pt idx="0">
                  <c:v>-0.0135595824499275</c:v>
                </c:pt>
              </c:numCache>
            </c:numRef>
          </c:val>
        </c:ser>
        <c:dLbls>
          <c:showLegendKey val="0"/>
          <c:showVal val="0"/>
          <c:showCatName val="0"/>
          <c:showSerName val="0"/>
          <c:showPercent val="0"/>
          <c:showBubbleSize val="0"/>
        </c:dLbls>
        <c:gapWidth val="150"/>
        <c:overlap val="-50"/>
        <c:axId val="-2054340008"/>
        <c:axId val="-2054590776"/>
      </c:barChart>
      <c:catAx>
        <c:axId val="-2054340008"/>
        <c:scaling>
          <c:orientation val="minMax"/>
        </c:scaling>
        <c:delete val="1"/>
        <c:axPos val="b"/>
        <c:majorTickMark val="out"/>
        <c:minorTickMark val="none"/>
        <c:tickLblPos val="nextTo"/>
        <c:crossAx val="-2054590776"/>
        <c:crosses val="autoZero"/>
        <c:auto val="1"/>
        <c:lblAlgn val="ctr"/>
        <c:lblOffset val="100"/>
        <c:noMultiLvlLbl val="0"/>
      </c:catAx>
      <c:valAx>
        <c:axId val="-2054590776"/>
        <c:scaling>
          <c:orientation val="minMax"/>
        </c:scaling>
        <c:delete val="0"/>
        <c:axPos val="l"/>
        <c:majorGridlines/>
        <c:numFmt formatCode="General" sourceLinked="1"/>
        <c:majorTickMark val="out"/>
        <c:minorTickMark val="none"/>
        <c:tickLblPos val="nextTo"/>
        <c:txPr>
          <a:bodyPr/>
          <a:lstStyle/>
          <a:p>
            <a:pPr>
              <a:defRPr>
                <a:latin typeface="Arial"/>
              </a:defRPr>
            </a:pPr>
            <a:endParaRPr lang="en-US"/>
          </a:p>
        </c:txPr>
        <c:crossAx val="-2054340008"/>
        <c:crosses val="autoZero"/>
        <c:crossBetween val="between"/>
      </c:valAx>
    </c:plotArea>
    <c:legend>
      <c:legendPos val="r"/>
      <c:layout/>
      <c:overlay val="0"/>
      <c:txPr>
        <a:bodyPr/>
        <a:lstStyle/>
        <a:p>
          <a:pPr>
            <a:defRPr>
              <a:latin typeface="Aria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errBars>
            <c:errBarType val="both"/>
            <c:errValType val="cust"/>
            <c:noEndCap val="1"/>
            <c:plus>
              <c:numRef>
                <c:f>'787_all_sigsanal_clpar2017'!$D$791:$CK$791</c:f>
                <c:numCache>
                  <c:formatCode>General</c:formatCode>
                  <c:ptCount val="86"/>
                  <c:pt idx="0">
                    <c:v>0.00353126718576092</c:v>
                  </c:pt>
                  <c:pt idx="1">
                    <c:v>0.00333858946715012</c:v>
                  </c:pt>
                  <c:pt idx="2">
                    <c:v>0.0</c:v>
                  </c:pt>
                  <c:pt idx="3">
                    <c:v>0.00105390488966177</c:v>
                  </c:pt>
                  <c:pt idx="4">
                    <c:v>0.00130325121754607</c:v>
                  </c:pt>
                  <c:pt idx="5">
                    <c:v>0.0</c:v>
                  </c:pt>
                  <c:pt idx="6">
                    <c:v>0.00274788743447127</c:v>
                  </c:pt>
                  <c:pt idx="7">
                    <c:v>0.00325754048584224</c:v>
                  </c:pt>
                  <c:pt idx="8">
                    <c:v>0.0</c:v>
                  </c:pt>
                  <c:pt idx="9">
                    <c:v>0.00129213344740674</c:v>
                  </c:pt>
                  <c:pt idx="10">
                    <c:v>0.0012292432015909</c:v>
                  </c:pt>
                  <c:pt idx="11">
                    <c:v>0.0</c:v>
                  </c:pt>
                  <c:pt idx="12">
                    <c:v>0.0026958307135282</c:v>
                  </c:pt>
                  <c:pt idx="13">
                    <c:v>0.00287649590422555</c:v>
                  </c:pt>
                  <c:pt idx="14">
                    <c:v>0.0</c:v>
                  </c:pt>
                  <c:pt idx="15">
                    <c:v>0.00113632818585021</c:v>
                  </c:pt>
                  <c:pt idx="16">
                    <c:v>0.0010823772748198</c:v>
                  </c:pt>
                  <c:pt idx="17">
                    <c:v>0.0</c:v>
                  </c:pt>
                  <c:pt idx="18">
                    <c:v>0.000224680240251939</c:v>
                  </c:pt>
                  <c:pt idx="19">
                    <c:v>0.000478348822161258</c:v>
                  </c:pt>
                  <c:pt idx="20">
                    <c:v>0.0</c:v>
                  </c:pt>
                  <c:pt idx="21">
                    <c:v>0.00177303239914873</c:v>
                  </c:pt>
                  <c:pt idx="22">
                    <c:v>0.0024693883806686</c:v>
                  </c:pt>
                  <c:pt idx="23">
                    <c:v>0.0</c:v>
                  </c:pt>
                  <c:pt idx="24">
                    <c:v>0.00228658135729251</c:v>
                  </c:pt>
                  <c:pt idx="25">
                    <c:v>0.00185063017258359</c:v>
                  </c:pt>
                  <c:pt idx="26">
                    <c:v>0.0</c:v>
                  </c:pt>
                  <c:pt idx="27">
                    <c:v>0.00126463296831374</c:v>
                  </c:pt>
                  <c:pt idx="28">
                    <c:v>0.00117210516572427</c:v>
                  </c:pt>
                  <c:pt idx="29">
                    <c:v>0.0</c:v>
                  </c:pt>
                  <c:pt idx="30">
                    <c:v>0.000312774363191901</c:v>
                  </c:pt>
                  <c:pt idx="31">
                    <c:v>0.000415853970621135</c:v>
                  </c:pt>
                  <c:pt idx="32">
                    <c:v>0.0</c:v>
                  </c:pt>
                  <c:pt idx="33">
                    <c:v>0.00179499190631213</c:v>
                  </c:pt>
                  <c:pt idx="34">
                    <c:v>0.00148507231402665</c:v>
                  </c:pt>
                  <c:pt idx="35">
                    <c:v>0.0</c:v>
                  </c:pt>
                  <c:pt idx="36">
                    <c:v>0.00102541845015749</c:v>
                  </c:pt>
                  <c:pt idx="37">
                    <c:v>0.00143395080733093</c:v>
                  </c:pt>
                  <c:pt idx="38">
                    <c:v>0.0</c:v>
                  </c:pt>
                  <c:pt idx="39">
                    <c:v>0.000557180946067049</c:v>
                  </c:pt>
                  <c:pt idx="40">
                    <c:v>0.000724641138176716</c:v>
                  </c:pt>
                  <c:pt idx="41">
                    <c:v>0.0</c:v>
                  </c:pt>
                  <c:pt idx="42">
                    <c:v>0.000771542673847874</c:v>
                  </c:pt>
                  <c:pt idx="43">
                    <c:v>0.0008606587186374</c:v>
                  </c:pt>
                  <c:pt idx="44">
                    <c:v>0.0</c:v>
                  </c:pt>
                  <c:pt idx="45">
                    <c:v>0.00192741579055147</c:v>
                  </c:pt>
                  <c:pt idx="46">
                    <c:v>0.00213414670440649</c:v>
                  </c:pt>
                  <c:pt idx="47">
                    <c:v>0.0</c:v>
                  </c:pt>
                  <c:pt idx="48">
                    <c:v>0.00119099078222858</c:v>
                  </c:pt>
                  <c:pt idx="49">
                    <c:v>0.00121175840501537</c:v>
                  </c:pt>
                  <c:pt idx="50">
                    <c:v>0.0</c:v>
                  </c:pt>
                  <c:pt idx="51">
                    <c:v>0.000774986130007141</c:v>
                  </c:pt>
                  <c:pt idx="52">
                    <c:v>0.00103745469836581</c:v>
                  </c:pt>
                  <c:pt idx="53">
                    <c:v>0.0</c:v>
                  </c:pt>
                  <c:pt idx="54">
                    <c:v>0.000566207276513943</c:v>
                  </c:pt>
                  <c:pt idx="55">
                    <c:v>0.000811469990402466</c:v>
                  </c:pt>
                  <c:pt idx="56">
                    <c:v>0.0</c:v>
                  </c:pt>
                  <c:pt idx="57">
                    <c:v>0.000544933361964453</c:v>
                  </c:pt>
                  <c:pt idx="58">
                    <c:v>0.000855909307806568</c:v>
                  </c:pt>
                  <c:pt idx="59">
                    <c:v>0.0</c:v>
                  </c:pt>
                  <c:pt idx="60">
                    <c:v>0.000532786829453139</c:v>
                  </c:pt>
                  <c:pt idx="61">
                    <c:v>0.000914084616397631</c:v>
                  </c:pt>
                  <c:pt idx="62">
                    <c:v>0.0</c:v>
                  </c:pt>
                  <c:pt idx="63">
                    <c:v>0.000467430101845479</c:v>
                  </c:pt>
                  <c:pt idx="64">
                    <c:v>0.000886869381399882</c:v>
                  </c:pt>
                  <c:pt idx="65">
                    <c:v>0.0</c:v>
                  </c:pt>
                  <c:pt idx="66">
                    <c:v>0.000306049450659732</c:v>
                  </c:pt>
                  <c:pt idx="67">
                    <c:v>0.000493516806307337</c:v>
                  </c:pt>
                  <c:pt idx="68">
                    <c:v>0.0</c:v>
                  </c:pt>
                  <c:pt idx="69">
                    <c:v>0.000553384034945329</c:v>
                  </c:pt>
                  <c:pt idx="70">
                    <c:v>0.00077646979920049</c:v>
                  </c:pt>
                  <c:pt idx="71">
                    <c:v>0.0</c:v>
                  </c:pt>
                  <c:pt idx="72">
                    <c:v>0.00078058017930418</c:v>
                  </c:pt>
                  <c:pt idx="73">
                    <c:v>0.00103333590040484</c:v>
                  </c:pt>
                  <c:pt idx="74">
                    <c:v>0.0</c:v>
                  </c:pt>
                  <c:pt idx="75">
                    <c:v>0.000681912462589846</c:v>
                  </c:pt>
                  <c:pt idx="76">
                    <c:v>0.000718945567814432</c:v>
                  </c:pt>
                  <c:pt idx="77">
                    <c:v>0.0</c:v>
                  </c:pt>
                  <c:pt idx="78">
                    <c:v>0.000178017072113688</c:v>
                  </c:pt>
                  <c:pt idx="79">
                    <c:v>0.000325463829330306</c:v>
                  </c:pt>
                  <c:pt idx="80">
                    <c:v>0.0</c:v>
                  </c:pt>
                  <c:pt idx="81">
                    <c:v>0.000621405395955118</c:v>
                  </c:pt>
                  <c:pt idx="82">
                    <c:v>0.000892757967204295</c:v>
                  </c:pt>
                  <c:pt idx="83">
                    <c:v>0.0</c:v>
                  </c:pt>
                  <c:pt idx="84">
                    <c:v>0.000413867515517729</c:v>
                  </c:pt>
                  <c:pt idx="85">
                    <c:v>0.000631611531489836</c:v>
                  </c:pt>
                </c:numCache>
              </c:numRef>
            </c:plus>
            <c:minus>
              <c:numRef>
                <c:f>'787_all_sigsanal_clpar2017'!$D$791:$CN$791</c:f>
                <c:numCache>
                  <c:formatCode>General</c:formatCode>
                  <c:ptCount val="89"/>
                  <c:pt idx="0">
                    <c:v>0.00353126718576092</c:v>
                  </c:pt>
                  <c:pt idx="1">
                    <c:v>0.00333858946715012</c:v>
                  </c:pt>
                  <c:pt idx="2">
                    <c:v>0.0</c:v>
                  </c:pt>
                  <c:pt idx="3">
                    <c:v>0.00105390488966177</c:v>
                  </c:pt>
                  <c:pt idx="4">
                    <c:v>0.00130325121754607</c:v>
                  </c:pt>
                  <c:pt idx="5">
                    <c:v>0.0</c:v>
                  </c:pt>
                  <c:pt idx="6">
                    <c:v>0.00274788743447127</c:v>
                  </c:pt>
                  <c:pt idx="7">
                    <c:v>0.00325754048584224</c:v>
                  </c:pt>
                  <c:pt idx="8">
                    <c:v>0.0</c:v>
                  </c:pt>
                  <c:pt idx="9">
                    <c:v>0.00129213344740674</c:v>
                  </c:pt>
                  <c:pt idx="10">
                    <c:v>0.0012292432015909</c:v>
                  </c:pt>
                  <c:pt idx="11">
                    <c:v>0.0</c:v>
                  </c:pt>
                  <c:pt idx="12">
                    <c:v>0.0026958307135282</c:v>
                  </c:pt>
                  <c:pt idx="13">
                    <c:v>0.00287649590422555</c:v>
                  </c:pt>
                  <c:pt idx="14">
                    <c:v>0.0</c:v>
                  </c:pt>
                  <c:pt idx="15">
                    <c:v>0.00113632818585021</c:v>
                  </c:pt>
                  <c:pt idx="16">
                    <c:v>0.0010823772748198</c:v>
                  </c:pt>
                  <c:pt idx="17">
                    <c:v>0.0</c:v>
                  </c:pt>
                  <c:pt idx="18">
                    <c:v>0.000224680240251939</c:v>
                  </c:pt>
                  <c:pt idx="19">
                    <c:v>0.000478348822161258</c:v>
                  </c:pt>
                  <c:pt idx="20">
                    <c:v>0.0</c:v>
                  </c:pt>
                  <c:pt idx="21">
                    <c:v>0.00177303239914873</c:v>
                  </c:pt>
                  <c:pt idx="22">
                    <c:v>0.0024693883806686</c:v>
                  </c:pt>
                  <c:pt idx="23">
                    <c:v>0.0</c:v>
                  </c:pt>
                  <c:pt idx="24">
                    <c:v>0.00228658135729251</c:v>
                  </c:pt>
                  <c:pt idx="25">
                    <c:v>0.00185063017258359</c:v>
                  </c:pt>
                  <c:pt idx="26">
                    <c:v>0.0</c:v>
                  </c:pt>
                  <c:pt idx="27">
                    <c:v>0.00126463296831374</c:v>
                  </c:pt>
                  <c:pt idx="28">
                    <c:v>0.00117210516572427</c:v>
                  </c:pt>
                  <c:pt idx="29">
                    <c:v>0.0</c:v>
                  </c:pt>
                  <c:pt idx="30">
                    <c:v>0.000312774363191901</c:v>
                  </c:pt>
                  <c:pt idx="31">
                    <c:v>0.000415853970621135</c:v>
                  </c:pt>
                  <c:pt idx="32">
                    <c:v>0.0</c:v>
                  </c:pt>
                  <c:pt idx="33">
                    <c:v>0.00179499190631213</c:v>
                  </c:pt>
                  <c:pt idx="34">
                    <c:v>0.00148507231402665</c:v>
                  </c:pt>
                  <c:pt idx="35">
                    <c:v>0.0</c:v>
                  </c:pt>
                  <c:pt idx="36">
                    <c:v>0.00102541845015749</c:v>
                  </c:pt>
                  <c:pt idx="37">
                    <c:v>0.00143395080733093</c:v>
                  </c:pt>
                  <c:pt idx="38">
                    <c:v>0.0</c:v>
                  </c:pt>
                  <c:pt idx="39">
                    <c:v>0.000557180946067049</c:v>
                  </c:pt>
                  <c:pt idx="40">
                    <c:v>0.000724641138176716</c:v>
                  </c:pt>
                  <c:pt idx="41">
                    <c:v>0.0</c:v>
                  </c:pt>
                  <c:pt idx="42">
                    <c:v>0.000771542673847874</c:v>
                  </c:pt>
                  <c:pt idx="43">
                    <c:v>0.0008606587186374</c:v>
                  </c:pt>
                  <c:pt idx="44">
                    <c:v>0.0</c:v>
                  </c:pt>
                  <c:pt idx="45">
                    <c:v>0.00192741579055147</c:v>
                  </c:pt>
                  <c:pt idx="46">
                    <c:v>0.00213414670440649</c:v>
                  </c:pt>
                  <c:pt idx="47">
                    <c:v>0.0</c:v>
                  </c:pt>
                  <c:pt idx="48">
                    <c:v>0.00119099078222858</c:v>
                  </c:pt>
                  <c:pt idx="49">
                    <c:v>0.00121175840501537</c:v>
                  </c:pt>
                  <c:pt idx="50">
                    <c:v>0.0</c:v>
                  </c:pt>
                  <c:pt idx="51">
                    <c:v>0.000774986130007141</c:v>
                  </c:pt>
                  <c:pt idx="52">
                    <c:v>0.00103745469836581</c:v>
                  </c:pt>
                  <c:pt idx="53">
                    <c:v>0.0</c:v>
                  </c:pt>
                  <c:pt idx="54">
                    <c:v>0.000566207276513943</c:v>
                  </c:pt>
                  <c:pt idx="55">
                    <c:v>0.000811469990402466</c:v>
                  </c:pt>
                  <c:pt idx="56">
                    <c:v>0.0</c:v>
                  </c:pt>
                  <c:pt idx="57">
                    <c:v>0.000544933361964453</c:v>
                  </c:pt>
                  <c:pt idx="58">
                    <c:v>0.000855909307806568</c:v>
                  </c:pt>
                  <c:pt idx="59">
                    <c:v>0.0</c:v>
                  </c:pt>
                  <c:pt idx="60">
                    <c:v>0.000532786829453139</c:v>
                  </c:pt>
                  <c:pt idx="61">
                    <c:v>0.000914084616397631</c:v>
                  </c:pt>
                  <c:pt idx="62">
                    <c:v>0.0</c:v>
                  </c:pt>
                  <c:pt idx="63">
                    <c:v>0.000467430101845479</c:v>
                  </c:pt>
                  <c:pt idx="64">
                    <c:v>0.000886869381399882</c:v>
                  </c:pt>
                  <c:pt idx="65">
                    <c:v>0.0</c:v>
                  </c:pt>
                  <c:pt idx="66">
                    <c:v>0.000306049450659732</c:v>
                  </c:pt>
                  <c:pt idx="67">
                    <c:v>0.000493516806307337</c:v>
                  </c:pt>
                  <c:pt idx="68">
                    <c:v>0.0</c:v>
                  </c:pt>
                  <c:pt idx="69">
                    <c:v>0.000553384034945329</c:v>
                  </c:pt>
                  <c:pt idx="70">
                    <c:v>0.00077646979920049</c:v>
                  </c:pt>
                  <c:pt idx="71">
                    <c:v>0.0</c:v>
                  </c:pt>
                  <c:pt idx="72">
                    <c:v>0.00078058017930418</c:v>
                  </c:pt>
                  <c:pt idx="73">
                    <c:v>0.00103333590040484</c:v>
                  </c:pt>
                  <c:pt idx="74">
                    <c:v>0.0</c:v>
                  </c:pt>
                  <c:pt idx="75">
                    <c:v>0.000681912462589846</c:v>
                  </c:pt>
                  <c:pt idx="76">
                    <c:v>0.000718945567814432</c:v>
                  </c:pt>
                  <c:pt idx="77">
                    <c:v>0.0</c:v>
                  </c:pt>
                  <c:pt idx="78">
                    <c:v>0.000178017072113688</c:v>
                  </c:pt>
                  <c:pt idx="79">
                    <c:v>0.000325463829330306</c:v>
                  </c:pt>
                  <c:pt idx="80">
                    <c:v>0.0</c:v>
                  </c:pt>
                  <c:pt idx="81">
                    <c:v>0.000621405395955118</c:v>
                  </c:pt>
                  <c:pt idx="82">
                    <c:v>0.000892757967204295</c:v>
                  </c:pt>
                  <c:pt idx="83">
                    <c:v>0.0</c:v>
                  </c:pt>
                  <c:pt idx="84">
                    <c:v>0.000413867515517729</c:v>
                  </c:pt>
                  <c:pt idx="85">
                    <c:v>0.000631611531489836</c:v>
                  </c:pt>
                  <c:pt idx="86">
                    <c:v>0.0</c:v>
                  </c:pt>
                  <c:pt idx="87">
                    <c:v>0.000934139227391118</c:v>
                  </c:pt>
                  <c:pt idx="88">
                    <c:v>0.00125201508830129</c:v>
                  </c:pt>
                </c:numCache>
              </c:numRef>
            </c:minus>
          </c:errBars>
          <c:cat>
            <c:strRef>
              <c:f>'787_all_sigsanal_clpar2017'!$D$788:$CN$788</c:f>
              <c:strCache>
                <c:ptCount val="89"/>
                <c:pt idx="0">
                  <c:v>Sig. 1 Early</c:v>
                </c:pt>
                <c:pt idx="1">
                  <c:v>Sig. 1 Late</c:v>
                </c:pt>
                <c:pt idx="3">
                  <c:v>Sig. 2 Early</c:v>
                </c:pt>
                <c:pt idx="4">
                  <c:v>Sig. 2 Late</c:v>
                </c:pt>
                <c:pt idx="6">
                  <c:v>Sig. 3 Early</c:v>
                </c:pt>
                <c:pt idx="7">
                  <c:v>Sig. 3 Late</c:v>
                </c:pt>
                <c:pt idx="9">
                  <c:v>Sig. 4 Early</c:v>
                </c:pt>
                <c:pt idx="10">
                  <c:v>Sig. 4 Late</c:v>
                </c:pt>
                <c:pt idx="12">
                  <c:v>Sig. 5 Early</c:v>
                </c:pt>
                <c:pt idx="13">
                  <c:v>Sig. 5 Late</c:v>
                </c:pt>
                <c:pt idx="15">
                  <c:v>Sig. 6 Early</c:v>
                </c:pt>
                <c:pt idx="16">
                  <c:v>Sig. 6 Late</c:v>
                </c:pt>
                <c:pt idx="18">
                  <c:v>Sig. 7 Early</c:v>
                </c:pt>
                <c:pt idx="19">
                  <c:v>Sig. 7 Late</c:v>
                </c:pt>
                <c:pt idx="21">
                  <c:v>Sig. 8 Early</c:v>
                </c:pt>
                <c:pt idx="22">
                  <c:v>Sig. 8 Late</c:v>
                </c:pt>
                <c:pt idx="24">
                  <c:v>Sig. 9 Early</c:v>
                </c:pt>
                <c:pt idx="25">
                  <c:v>Sig. 9 Late</c:v>
                </c:pt>
                <c:pt idx="27">
                  <c:v>Sig. 10 Early</c:v>
                </c:pt>
                <c:pt idx="28">
                  <c:v>Sig. 10 Late</c:v>
                </c:pt>
                <c:pt idx="30">
                  <c:v>Sig. 11 Early</c:v>
                </c:pt>
                <c:pt idx="31">
                  <c:v>Sig. 11 Late</c:v>
                </c:pt>
                <c:pt idx="33">
                  <c:v>Sig. 12 Early</c:v>
                </c:pt>
                <c:pt idx="34">
                  <c:v>Sig. 12 Late</c:v>
                </c:pt>
                <c:pt idx="36">
                  <c:v>Sig. 13 Early</c:v>
                </c:pt>
                <c:pt idx="37">
                  <c:v>Sig. 13 Late</c:v>
                </c:pt>
                <c:pt idx="39">
                  <c:v>Sig. 14 Early</c:v>
                </c:pt>
                <c:pt idx="40">
                  <c:v>Sig. 14 Late</c:v>
                </c:pt>
                <c:pt idx="42">
                  <c:v>Sig. 15 Early</c:v>
                </c:pt>
                <c:pt idx="43">
                  <c:v>Sig. 15 Late</c:v>
                </c:pt>
                <c:pt idx="45">
                  <c:v>Sig. 16 Early</c:v>
                </c:pt>
                <c:pt idx="46">
                  <c:v>Sig. 16 Late</c:v>
                </c:pt>
                <c:pt idx="48">
                  <c:v>Sig. 17 Early</c:v>
                </c:pt>
                <c:pt idx="49">
                  <c:v>Sig. 17 Late</c:v>
                </c:pt>
                <c:pt idx="51">
                  <c:v>Sig. 18 Early</c:v>
                </c:pt>
                <c:pt idx="52">
                  <c:v>Sig. 18 Late</c:v>
                </c:pt>
                <c:pt idx="54">
                  <c:v>Sig. 19 Early</c:v>
                </c:pt>
                <c:pt idx="55">
                  <c:v>Sig. 19 Late</c:v>
                </c:pt>
                <c:pt idx="57">
                  <c:v>Sig. 20 Early</c:v>
                </c:pt>
                <c:pt idx="58">
                  <c:v>Sig. 20 Late</c:v>
                </c:pt>
                <c:pt idx="60">
                  <c:v>Sig. 21 Early</c:v>
                </c:pt>
                <c:pt idx="61">
                  <c:v>Sig. 21 Late</c:v>
                </c:pt>
                <c:pt idx="63">
                  <c:v>Sig. 22 Early</c:v>
                </c:pt>
                <c:pt idx="64">
                  <c:v>Sig. 22 Late</c:v>
                </c:pt>
                <c:pt idx="66">
                  <c:v>Sig. 23 Early</c:v>
                </c:pt>
                <c:pt idx="67">
                  <c:v>Sig. 23 Late</c:v>
                </c:pt>
                <c:pt idx="69">
                  <c:v>Sig. 24 Early</c:v>
                </c:pt>
                <c:pt idx="70">
                  <c:v>Sig. 24 Late</c:v>
                </c:pt>
                <c:pt idx="72">
                  <c:v>Sig. 25 Early</c:v>
                </c:pt>
                <c:pt idx="73">
                  <c:v>Sig. 25 Late</c:v>
                </c:pt>
                <c:pt idx="75">
                  <c:v>Sig. 26 Early</c:v>
                </c:pt>
                <c:pt idx="76">
                  <c:v>Sig. 26 Late</c:v>
                </c:pt>
                <c:pt idx="78">
                  <c:v>Sig. 27 Early</c:v>
                </c:pt>
                <c:pt idx="79">
                  <c:v>Sig. 27 Late</c:v>
                </c:pt>
                <c:pt idx="81">
                  <c:v>Sig. 28 Early</c:v>
                </c:pt>
                <c:pt idx="82">
                  <c:v>Sig. 28 Late</c:v>
                </c:pt>
                <c:pt idx="84">
                  <c:v>Sig. 29 Early</c:v>
                </c:pt>
                <c:pt idx="85">
                  <c:v>Sig. 29 Late</c:v>
                </c:pt>
                <c:pt idx="87">
                  <c:v>Sig. 30 Early</c:v>
                </c:pt>
                <c:pt idx="88">
                  <c:v>Sig. 30 Late</c:v>
                </c:pt>
              </c:strCache>
            </c:strRef>
          </c:cat>
          <c:val>
            <c:numRef>
              <c:f>'787_all_sigsanal_clpar2017'!$D$789:$CN$789</c:f>
              <c:numCache>
                <c:formatCode>General</c:formatCode>
                <c:ptCount val="89"/>
                <c:pt idx="0">
                  <c:v>0.126912586398475</c:v>
                </c:pt>
                <c:pt idx="1">
                  <c:v>0.101606811834053</c:v>
                </c:pt>
                <c:pt idx="3">
                  <c:v>0.0148119367426048</c:v>
                </c:pt>
                <c:pt idx="4">
                  <c:v>0.0188299959701906</c:v>
                </c:pt>
                <c:pt idx="6">
                  <c:v>0.343261009415502</c:v>
                </c:pt>
                <c:pt idx="7">
                  <c:v>0.330537864434562</c:v>
                </c:pt>
                <c:pt idx="9">
                  <c:v>0.0145921323413596</c:v>
                </c:pt>
                <c:pt idx="10">
                  <c:v>0.0150741068290978</c:v>
                </c:pt>
                <c:pt idx="12">
                  <c:v>0.0585225427333392</c:v>
                </c:pt>
                <c:pt idx="13">
                  <c:v>0.0426507151634053</c:v>
                </c:pt>
                <c:pt idx="15">
                  <c:v>0.0113392895191741</c:v>
                </c:pt>
                <c:pt idx="16">
                  <c:v>0.011259772821601</c:v>
                </c:pt>
                <c:pt idx="18">
                  <c:v>0.00329118736107624</c:v>
                </c:pt>
                <c:pt idx="19">
                  <c:v>0.00696672111655655</c:v>
                </c:pt>
                <c:pt idx="21">
                  <c:v>0.0595698883085134</c:v>
                </c:pt>
                <c:pt idx="22">
                  <c:v>0.0782510516636595</c:v>
                </c:pt>
                <c:pt idx="24">
                  <c:v>0.120792128500635</c:v>
                </c:pt>
                <c:pt idx="25">
                  <c:v>0.114257631251969</c:v>
                </c:pt>
                <c:pt idx="27">
                  <c:v>0.00496614525801779</c:v>
                </c:pt>
                <c:pt idx="28">
                  <c:v>0.00729617939423125</c:v>
                </c:pt>
                <c:pt idx="30">
                  <c:v>0.00516064405749174</c:v>
                </c:pt>
                <c:pt idx="31">
                  <c:v>0.00510599115063532</c:v>
                </c:pt>
                <c:pt idx="33">
                  <c:v>0.035125023537357</c:v>
                </c:pt>
                <c:pt idx="34">
                  <c:v>0.0282666431834815</c:v>
                </c:pt>
                <c:pt idx="36">
                  <c:v>0.00761465645895806</c:v>
                </c:pt>
                <c:pt idx="37">
                  <c:v>0.0136076271895298</c:v>
                </c:pt>
                <c:pt idx="39">
                  <c:v>0.00170707464205845</c:v>
                </c:pt>
                <c:pt idx="40">
                  <c:v>0.00444277240584498</c:v>
                </c:pt>
                <c:pt idx="42">
                  <c:v>0.0131629794542567</c:v>
                </c:pt>
                <c:pt idx="43">
                  <c:v>0.0142814941092859</c:v>
                </c:pt>
                <c:pt idx="45">
                  <c:v>0.0258759093367217</c:v>
                </c:pt>
                <c:pt idx="46">
                  <c:v>0.0251113098952986</c:v>
                </c:pt>
                <c:pt idx="48">
                  <c:v>0.00603658313989835</c:v>
                </c:pt>
                <c:pt idx="49">
                  <c:v>0.00776056096551461</c:v>
                </c:pt>
                <c:pt idx="51">
                  <c:v>0.00607613638119441</c:v>
                </c:pt>
                <c:pt idx="52">
                  <c:v>0.0108075493710292</c:v>
                </c:pt>
                <c:pt idx="54">
                  <c:v>0.00418718899440915</c:v>
                </c:pt>
                <c:pt idx="55">
                  <c:v>0.00560338399695044</c:v>
                </c:pt>
                <c:pt idx="57">
                  <c:v>0.00433601702997459</c:v>
                </c:pt>
                <c:pt idx="58">
                  <c:v>0.00661100094332909</c:v>
                </c:pt>
                <c:pt idx="60">
                  <c:v>0.0185281655503177</c:v>
                </c:pt>
                <c:pt idx="61">
                  <c:v>0.0271464766693774</c:v>
                </c:pt>
                <c:pt idx="63">
                  <c:v>0.0176425773435832</c:v>
                </c:pt>
                <c:pt idx="64">
                  <c:v>0.0194392398877001</c:v>
                </c:pt>
                <c:pt idx="66">
                  <c:v>0.00248326486905972</c:v>
                </c:pt>
                <c:pt idx="67">
                  <c:v>0.00446623084057179</c:v>
                </c:pt>
                <c:pt idx="69">
                  <c:v>0.0233199916796696</c:v>
                </c:pt>
                <c:pt idx="70">
                  <c:v>0.0187414762268234</c:v>
                </c:pt>
                <c:pt idx="72">
                  <c:v>0.0167930129466328</c:v>
                </c:pt>
                <c:pt idx="73">
                  <c:v>0.0190398383345616</c:v>
                </c:pt>
                <c:pt idx="75">
                  <c:v>0.00922599086388818</c:v>
                </c:pt>
                <c:pt idx="76">
                  <c:v>0.00816551233151207</c:v>
                </c:pt>
                <c:pt idx="78">
                  <c:v>0.00844502951929987</c:v>
                </c:pt>
                <c:pt idx="79">
                  <c:v>0.00922914961250318</c:v>
                </c:pt>
                <c:pt idx="81">
                  <c:v>0.00496260633570521</c:v>
                </c:pt>
                <c:pt idx="82">
                  <c:v>0.00746804428480304</c:v>
                </c:pt>
                <c:pt idx="84">
                  <c:v>0.00370540793853875</c:v>
                </c:pt>
                <c:pt idx="85">
                  <c:v>0.00698019179974588</c:v>
                </c:pt>
                <c:pt idx="87">
                  <c:v>0.0275528903644218</c:v>
                </c:pt>
                <c:pt idx="88">
                  <c:v>0.0309946529467598</c:v>
                </c:pt>
              </c:numCache>
            </c:numRef>
          </c:val>
        </c:ser>
        <c:dLbls>
          <c:showLegendKey val="0"/>
          <c:showVal val="0"/>
          <c:showCatName val="0"/>
          <c:showSerName val="0"/>
          <c:showPercent val="0"/>
          <c:showBubbleSize val="0"/>
        </c:dLbls>
        <c:gapWidth val="150"/>
        <c:axId val="-2054222232"/>
        <c:axId val="-2054229080"/>
      </c:barChart>
      <c:catAx>
        <c:axId val="-2054222232"/>
        <c:scaling>
          <c:orientation val="minMax"/>
        </c:scaling>
        <c:delete val="0"/>
        <c:axPos val="b"/>
        <c:majorTickMark val="out"/>
        <c:minorTickMark val="none"/>
        <c:tickLblPos val="nextTo"/>
        <c:crossAx val="-2054229080"/>
        <c:crosses val="autoZero"/>
        <c:auto val="1"/>
        <c:lblAlgn val="ctr"/>
        <c:lblOffset val="100"/>
        <c:noMultiLvlLbl val="0"/>
      </c:catAx>
      <c:valAx>
        <c:axId val="-2054229080"/>
        <c:scaling>
          <c:orientation val="minMax"/>
        </c:scaling>
        <c:delete val="0"/>
        <c:axPos val="l"/>
        <c:majorGridlines/>
        <c:numFmt formatCode="General" sourceLinked="1"/>
        <c:majorTickMark val="out"/>
        <c:minorTickMark val="none"/>
        <c:tickLblPos val="nextTo"/>
        <c:crossAx val="-205422223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errBars>
            <c:errBarType val="both"/>
            <c:errValType val="cust"/>
            <c:noEndCap val="1"/>
            <c:plus>
              <c:numRef>
                <c:f>Sheet1!$4:$4</c:f>
                <c:numCache>
                  <c:formatCode>General</c:formatCode>
                  <c:ptCount val="16384"/>
                  <c:pt idx="0">
                    <c:v>0.0195796885052743</c:v>
                  </c:pt>
                  <c:pt idx="1">
                    <c:v>0.0352959284469174</c:v>
                  </c:pt>
                  <c:pt idx="3">
                    <c:v>0.0461418979245167</c:v>
                  </c:pt>
                  <c:pt idx="4">
                    <c:v>0.0627071335463516</c:v>
                  </c:pt>
                  <c:pt idx="6">
                    <c:v>0.0297138508156541</c:v>
                  </c:pt>
                  <c:pt idx="7">
                    <c:v>0.0339358497487998</c:v>
                  </c:pt>
                  <c:pt idx="9">
                    <c:v>0.0118475457518484</c:v>
                  </c:pt>
                  <c:pt idx="10">
                    <c:v>0.0168733516465834</c:v>
                  </c:pt>
                  <c:pt idx="12">
                    <c:v>0.0270340838052744</c:v>
                  </c:pt>
                  <c:pt idx="13">
                    <c:v>0.0269404805735718</c:v>
                  </c:pt>
                  <c:pt idx="15">
                    <c:v>0.0193467511928723</c:v>
                  </c:pt>
                  <c:pt idx="16">
                    <c:v>0.0349125639350032</c:v>
                  </c:pt>
                  <c:pt idx="18">
                    <c:v>0.0218635797424011</c:v>
                  </c:pt>
                  <c:pt idx="19">
                    <c:v>0.0255600374909343</c:v>
                  </c:pt>
                  <c:pt idx="21">
                    <c:v>0.0172062562756396</c:v>
                  </c:pt>
                  <c:pt idx="22">
                    <c:v>0.0226940096952676</c:v>
                  </c:pt>
                  <c:pt idx="24">
                    <c:v>0.0172184983460317</c:v>
                  </c:pt>
                  <c:pt idx="25">
                    <c:v>0.0245322769870688</c:v>
                  </c:pt>
                  <c:pt idx="27">
                    <c:v>0.028080608407112</c:v>
                  </c:pt>
                  <c:pt idx="28">
                    <c:v>0.0280317913784634</c:v>
                  </c:pt>
                  <c:pt idx="30">
                    <c:v>0.0310542581755531</c:v>
                  </c:pt>
                  <c:pt idx="31">
                    <c:v>0.0450044949852586</c:v>
                  </c:pt>
                  <c:pt idx="33">
                    <c:v>0.0184689396379963</c:v>
                  </c:pt>
                  <c:pt idx="34">
                    <c:v>0.0160534125818327</c:v>
                  </c:pt>
                  <c:pt idx="36">
                    <c:v>0.00856023221758164</c:v>
                  </c:pt>
                  <c:pt idx="37">
                    <c:v>0.0112608103570845</c:v>
                  </c:pt>
                  <c:pt idx="39">
                    <c:v>0.00722673612433243</c:v>
                  </c:pt>
                  <c:pt idx="40">
                    <c:v>0.0116642212750097</c:v>
                  </c:pt>
                  <c:pt idx="42">
                    <c:v>0.0253785567600597</c:v>
                  </c:pt>
                  <c:pt idx="43">
                    <c:v>0.0706085752104059</c:v>
                  </c:pt>
                  <c:pt idx="45">
                    <c:v>0.0381645802593688</c:v>
                  </c:pt>
                  <c:pt idx="46">
                    <c:v>0.0343324941154722</c:v>
                  </c:pt>
                  <c:pt idx="48">
                    <c:v>0.0174548398139161</c:v>
                  </c:pt>
                  <c:pt idx="49">
                    <c:v>0.0216865525790099</c:v>
                  </c:pt>
                  <c:pt idx="51">
                    <c:v>0.00821038448749724</c:v>
                  </c:pt>
                  <c:pt idx="52">
                    <c:v>0.0123501496980116</c:v>
                  </c:pt>
                  <c:pt idx="54">
                    <c:v>0.0150087449722545</c:v>
                  </c:pt>
                  <c:pt idx="55">
                    <c:v>0.0242992339005052</c:v>
                  </c:pt>
                  <c:pt idx="57">
                    <c:v>0.00905135285975061</c:v>
                  </c:pt>
                  <c:pt idx="58">
                    <c:v>0.0152586696153915</c:v>
                  </c:pt>
                  <c:pt idx="60">
                    <c:v>0.0262438021115429</c:v>
                  </c:pt>
                  <c:pt idx="61">
                    <c:v>0.0268517110106514</c:v>
                  </c:pt>
                  <c:pt idx="63">
                    <c:v>0.00807457713722535</c:v>
                  </c:pt>
                  <c:pt idx="64">
                    <c:v>0.0124195647409893</c:v>
                  </c:pt>
                  <c:pt idx="66">
                    <c:v>0.0314792217592926</c:v>
                  </c:pt>
                  <c:pt idx="67">
                    <c:v>0.0490755827473364</c:v>
                  </c:pt>
                  <c:pt idx="69">
                    <c:v>0.0270620306332212</c:v>
                  </c:pt>
                  <c:pt idx="70">
                    <c:v>0.0285982862351336</c:v>
                  </c:pt>
                  <c:pt idx="72">
                    <c:v>0.0197896527991982</c:v>
                  </c:pt>
                  <c:pt idx="73">
                    <c:v>0.0257712727237307</c:v>
                  </c:pt>
                  <c:pt idx="75">
                    <c:v>0.0137707620862442</c:v>
                  </c:pt>
                  <c:pt idx="76">
                    <c:v>0.0218518264234387</c:v>
                  </c:pt>
                </c:numCache>
              </c:numRef>
            </c:plus>
            <c:minus>
              <c:numRef>
                <c:f>Sheet1!$4:$4</c:f>
                <c:numCache>
                  <c:formatCode>General</c:formatCode>
                  <c:ptCount val="16384"/>
                  <c:pt idx="0">
                    <c:v>0.0195796885052743</c:v>
                  </c:pt>
                  <c:pt idx="1">
                    <c:v>0.0352959284469174</c:v>
                  </c:pt>
                  <c:pt idx="3">
                    <c:v>0.0461418979245167</c:v>
                  </c:pt>
                  <c:pt idx="4">
                    <c:v>0.0627071335463516</c:v>
                  </c:pt>
                  <c:pt idx="6">
                    <c:v>0.0297138508156541</c:v>
                  </c:pt>
                  <c:pt idx="7">
                    <c:v>0.0339358497487998</c:v>
                  </c:pt>
                  <c:pt idx="9">
                    <c:v>0.0118475457518484</c:v>
                  </c:pt>
                  <c:pt idx="10">
                    <c:v>0.0168733516465834</c:v>
                  </c:pt>
                  <c:pt idx="12">
                    <c:v>0.0270340838052744</c:v>
                  </c:pt>
                  <c:pt idx="13">
                    <c:v>0.0269404805735718</c:v>
                  </c:pt>
                  <c:pt idx="15">
                    <c:v>0.0193467511928723</c:v>
                  </c:pt>
                  <c:pt idx="16">
                    <c:v>0.0349125639350032</c:v>
                  </c:pt>
                  <c:pt idx="18">
                    <c:v>0.0218635797424011</c:v>
                  </c:pt>
                  <c:pt idx="19">
                    <c:v>0.0255600374909343</c:v>
                  </c:pt>
                  <c:pt idx="21">
                    <c:v>0.0172062562756396</c:v>
                  </c:pt>
                  <c:pt idx="22">
                    <c:v>0.0226940096952676</c:v>
                  </c:pt>
                  <c:pt idx="24">
                    <c:v>0.0172184983460317</c:v>
                  </c:pt>
                  <c:pt idx="25">
                    <c:v>0.0245322769870688</c:v>
                  </c:pt>
                  <c:pt idx="27">
                    <c:v>0.028080608407112</c:v>
                  </c:pt>
                  <c:pt idx="28">
                    <c:v>0.0280317913784634</c:v>
                  </c:pt>
                  <c:pt idx="30">
                    <c:v>0.0310542581755531</c:v>
                  </c:pt>
                  <c:pt idx="31">
                    <c:v>0.0450044949852586</c:v>
                  </c:pt>
                  <c:pt idx="33">
                    <c:v>0.0184689396379963</c:v>
                  </c:pt>
                  <c:pt idx="34">
                    <c:v>0.0160534125818327</c:v>
                  </c:pt>
                  <c:pt idx="36">
                    <c:v>0.00856023221758164</c:v>
                  </c:pt>
                  <c:pt idx="37">
                    <c:v>0.0112608103570845</c:v>
                  </c:pt>
                  <c:pt idx="39">
                    <c:v>0.00722673612433243</c:v>
                  </c:pt>
                  <c:pt idx="40">
                    <c:v>0.0116642212750097</c:v>
                  </c:pt>
                  <c:pt idx="42">
                    <c:v>0.0253785567600597</c:v>
                  </c:pt>
                  <c:pt idx="43">
                    <c:v>0.0706085752104059</c:v>
                  </c:pt>
                  <c:pt idx="45">
                    <c:v>0.0381645802593688</c:v>
                  </c:pt>
                  <c:pt idx="46">
                    <c:v>0.0343324941154722</c:v>
                  </c:pt>
                  <c:pt idx="48">
                    <c:v>0.0174548398139161</c:v>
                  </c:pt>
                  <c:pt idx="49">
                    <c:v>0.0216865525790099</c:v>
                  </c:pt>
                  <c:pt idx="51">
                    <c:v>0.00821038448749724</c:v>
                  </c:pt>
                  <c:pt idx="52">
                    <c:v>0.0123501496980116</c:v>
                  </c:pt>
                  <c:pt idx="54">
                    <c:v>0.0150087449722545</c:v>
                  </c:pt>
                  <c:pt idx="55">
                    <c:v>0.0242992339005052</c:v>
                  </c:pt>
                  <c:pt idx="57">
                    <c:v>0.00905135285975061</c:v>
                  </c:pt>
                  <c:pt idx="58">
                    <c:v>0.0152586696153915</c:v>
                  </c:pt>
                  <c:pt idx="60">
                    <c:v>0.0262438021115429</c:v>
                  </c:pt>
                  <c:pt idx="61">
                    <c:v>0.0268517110106514</c:v>
                  </c:pt>
                  <c:pt idx="63">
                    <c:v>0.00807457713722535</c:v>
                  </c:pt>
                  <c:pt idx="64">
                    <c:v>0.0124195647409893</c:v>
                  </c:pt>
                  <c:pt idx="66">
                    <c:v>0.0314792217592926</c:v>
                  </c:pt>
                  <c:pt idx="67">
                    <c:v>0.0490755827473364</c:v>
                  </c:pt>
                  <c:pt idx="69">
                    <c:v>0.0270620306332212</c:v>
                  </c:pt>
                  <c:pt idx="70">
                    <c:v>0.0285982862351336</c:v>
                  </c:pt>
                  <c:pt idx="72">
                    <c:v>0.0197896527991982</c:v>
                  </c:pt>
                  <c:pt idx="73">
                    <c:v>0.0257712727237307</c:v>
                  </c:pt>
                  <c:pt idx="75">
                    <c:v>0.0137707620862442</c:v>
                  </c:pt>
                  <c:pt idx="76">
                    <c:v>0.0218518264234387</c:v>
                  </c:pt>
                </c:numCache>
              </c:numRef>
            </c:minus>
          </c:errBars>
          <c:cat>
            <c:strRef>
              <c:f>Sheet1!$A$1:$BY$1</c:f>
              <c:strCache>
                <c:ptCount val="77"/>
                <c:pt idx="0">
                  <c:v>Biliary-AdenoCA Control</c:v>
                </c:pt>
                <c:pt idx="1">
                  <c:v>Biliary-AdenoCA Late</c:v>
                </c:pt>
                <c:pt idx="3">
                  <c:v>Bladder-TCC Control</c:v>
                </c:pt>
                <c:pt idx="4">
                  <c:v>Bladder-TCC Late</c:v>
                </c:pt>
                <c:pt idx="6">
                  <c:v>Bone-Leiomyo</c:v>
                </c:pt>
                <c:pt idx="7">
                  <c:v>Bone-Leiomyo Late</c:v>
                </c:pt>
                <c:pt idx="9">
                  <c:v>Breast-AdenoCa</c:v>
                </c:pt>
                <c:pt idx="10">
                  <c:v>Breast-AdenoCa Late</c:v>
                </c:pt>
                <c:pt idx="12">
                  <c:v>Cervix-SCC</c:v>
                </c:pt>
                <c:pt idx="13">
                  <c:v>Cervix-SCC Late</c:v>
                </c:pt>
                <c:pt idx="15">
                  <c:v>CNS-GBM</c:v>
                </c:pt>
                <c:pt idx="16">
                  <c:v>CNS-GBM</c:v>
                </c:pt>
                <c:pt idx="18">
                  <c:v>CNS-Medullo</c:v>
                </c:pt>
                <c:pt idx="19">
                  <c:v>CNS-Medullo Late</c:v>
                </c:pt>
                <c:pt idx="21">
                  <c:v>CNS-Oligo</c:v>
                </c:pt>
                <c:pt idx="22">
                  <c:v>CNS-Oligo Late</c:v>
                </c:pt>
                <c:pt idx="24">
                  <c:v>ColoRect-AdenoCA</c:v>
                </c:pt>
                <c:pt idx="25">
                  <c:v>ColoRect-AdenoCA Late</c:v>
                </c:pt>
                <c:pt idx="27">
                  <c:v>Eso-AdenoCa</c:v>
                </c:pt>
                <c:pt idx="28">
                  <c:v>Eso-AdenoCa Late</c:v>
                </c:pt>
                <c:pt idx="30">
                  <c:v>Head-SCC</c:v>
                </c:pt>
                <c:pt idx="31">
                  <c:v>Head-SCC Late</c:v>
                </c:pt>
                <c:pt idx="33">
                  <c:v>Kidney-ChRCC</c:v>
                </c:pt>
                <c:pt idx="34">
                  <c:v>Kidney-ChRCC Late</c:v>
                </c:pt>
                <c:pt idx="36">
                  <c:v>Kidney-RCC</c:v>
                </c:pt>
                <c:pt idx="37">
                  <c:v>Kidney-RCC Late</c:v>
                </c:pt>
                <c:pt idx="39">
                  <c:v>Liver-HCC</c:v>
                </c:pt>
                <c:pt idx="40">
                  <c:v>Liver-HCC Late</c:v>
                </c:pt>
                <c:pt idx="42">
                  <c:v>Lung-AdenoCA</c:v>
                </c:pt>
                <c:pt idx="43">
                  <c:v>Lung-AdenoCA Late</c:v>
                </c:pt>
                <c:pt idx="45">
                  <c:v>Lung-SCC</c:v>
                </c:pt>
                <c:pt idx="46">
                  <c:v>Lung-SCC</c:v>
                </c:pt>
                <c:pt idx="48">
                  <c:v>Lymph-BNHL</c:v>
                </c:pt>
                <c:pt idx="49">
                  <c:v>Lymph-BNHL Late</c:v>
                </c:pt>
                <c:pt idx="51">
                  <c:v>Lymph-CLL</c:v>
                </c:pt>
                <c:pt idx="52">
                  <c:v>Lymph-CLL</c:v>
                </c:pt>
                <c:pt idx="54">
                  <c:v>Ovary-AdenoCA</c:v>
                </c:pt>
                <c:pt idx="55">
                  <c:v>Ovary-AdenoCA Late</c:v>
                </c:pt>
                <c:pt idx="57">
                  <c:v>Panc-AdenoCA</c:v>
                </c:pt>
                <c:pt idx="58">
                  <c:v>Panc-AdenoCA Late</c:v>
                </c:pt>
                <c:pt idx="60">
                  <c:v>Panc-Endocrine</c:v>
                </c:pt>
                <c:pt idx="61">
                  <c:v>Panc-Endocrine Late</c:v>
                </c:pt>
                <c:pt idx="63">
                  <c:v>Prost-AdenoCA</c:v>
                </c:pt>
                <c:pt idx="64">
                  <c:v>Prost-AdenoCA Late</c:v>
                </c:pt>
                <c:pt idx="66">
                  <c:v>Skin-Melanoma</c:v>
                </c:pt>
                <c:pt idx="67">
                  <c:v>Skin-Melanoma Late</c:v>
                </c:pt>
                <c:pt idx="69">
                  <c:v>Stomach-AdenoCA</c:v>
                </c:pt>
                <c:pt idx="70">
                  <c:v>Stomach-AdenoCA Late</c:v>
                </c:pt>
                <c:pt idx="72">
                  <c:v>Thy-AdenoCA</c:v>
                </c:pt>
                <c:pt idx="73">
                  <c:v>Thy-AdenoCA</c:v>
                </c:pt>
                <c:pt idx="75">
                  <c:v>Uterus-AdenoCA</c:v>
                </c:pt>
                <c:pt idx="76">
                  <c:v>Uterus-AdenoCA Late</c:v>
                </c:pt>
              </c:strCache>
            </c:strRef>
          </c:cat>
          <c:val>
            <c:numRef>
              <c:f>Sheet1!$A$2:$BY$2</c:f>
              <c:numCache>
                <c:formatCode>General</c:formatCode>
                <c:ptCount val="77"/>
                <c:pt idx="0">
                  <c:v>0.68139425</c:v>
                </c:pt>
                <c:pt idx="1">
                  <c:v>0.604787725</c:v>
                </c:pt>
                <c:pt idx="3">
                  <c:v>0.83490925</c:v>
                </c:pt>
                <c:pt idx="4">
                  <c:v>0.7873759</c:v>
                </c:pt>
                <c:pt idx="6">
                  <c:v>0.640210283333333</c:v>
                </c:pt>
                <c:pt idx="7">
                  <c:v>0.556994266666667</c:v>
                </c:pt>
                <c:pt idx="9">
                  <c:v>0.696487364912281</c:v>
                </c:pt>
                <c:pt idx="10">
                  <c:v>0.608275014035088</c:v>
                </c:pt>
                <c:pt idx="12">
                  <c:v>0.84907006</c:v>
                </c:pt>
                <c:pt idx="13">
                  <c:v>0.8349873</c:v>
                </c:pt>
                <c:pt idx="15">
                  <c:v>0.756846092307692</c:v>
                </c:pt>
                <c:pt idx="16">
                  <c:v>0.699250223076923</c:v>
                </c:pt>
                <c:pt idx="18">
                  <c:v>0.65029304</c:v>
                </c:pt>
                <c:pt idx="19">
                  <c:v>0.595175292</c:v>
                </c:pt>
                <c:pt idx="21">
                  <c:v>0.71620111</c:v>
                </c:pt>
                <c:pt idx="22">
                  <c:v>0.68210427</c:v>
                </c:pt>
                <c:pt idx="24">
                  <c:v>0.776929875</c:v>
                </c:pt>
                <c:pt idx="25">
                  <c:v>0.710621954166666</c:v>
                </c:pt>
                <c:pt idx="27">
                  <c:v>0.715165406666667</c:v>
                </c:pt>
                <c:pt idx="28">
                  <c:v>0.63529226</c:v>
                </c:pt>
                <c:pt idx="30">
                  <c:v>0.729091983333333</c:v>
                </c:pt>
                <c:pt idx="31">
                  <c:v>0.647690616666667</c:v>
                </c:pt>
                <c:pt idx="33">
                  <c:v>0.572153493333333</c:v>
                </c:pt>
                <c:pt idx="34">
                  <c:v>0.589114833333333</c:v>
                </c:pt>
                <c:pt idx="36">
                  <c:v>0.613502691935484</c:v>
                </c:pt>
                <c:pt idx="37">
                  <c:v>0.528173256451613</c:v>
                </c:pt>
                <c:pt idx="39">
                  <c:v>0.673547797727273</c:v>
                </c:pt>
                <c:pt idx="40">
                  <c:v>0.561638214772727</c:v>
                </c:pt>
                <c:pt idx="42">
                  <c:v>0.689312</c:v>
                </c:pt>
                <c:pt idx="43">
                  <c:v>0.5168790375</c:v>
                </c:pt>
                <c:pt idx="45">
                  <c:v>0.71600807</c:v>
                </c:pt>
                <c:pt idx="46">
                  <c:v>0.64530675</c:v>
                </c:pt>
                <c:pt idx="48">
                  <c:v>0.657298704347826</c:v>
                </c:pt>
                <c:pt idx="49">
                  <c:v>0.537933543478261</c:v>
                </c:pt>
                <c:pt idx="51">
                  <c:v>0.642411135714285</c:v>
                </c:pt>
                <c:pt idx="52">
                  <c:v>0.579400176785714</c:v>
                </c:pt>
                <c:pt idx="54">
                  <c:v>0.677453341935484</c:v>
                </c:pt>
                <c:pt idx="55">
                  <c:v>0.57457924516129</c:v>
                </c:pt>
                <c:pt idx="57">
                  <c:v>0.725340128571428</c:v>
                </c:pt>
                <c:pt idx="58">
                  <c:v>0.622055932857143</c:v>
                </c:pt>
                <c:pt idx="60">
                  <c:v>0.624003304347826</c:v>
                </c:pt>
                <c:pt idx="61">
                  <c:v>0.622539886956522</c:v>
                </c:pt>
                <c:pt idx="63">
                  <c:v>0.694341925806451</c:v>
                </c:pt>
                <c:pt idx="64">
                  <c:v>0.643147048387097</c:v>
                </c:pt>
                <c:pt idx="66">
                  <c:v>0.718239338461538</c:v>
                </c:pt>
                <c:pt idx="67">
                  <c:v>0.6329358</c:v>
                </c:pt>
                <c:pt idx="69">
                  <c:v>0.692641714285714</c:v>
                </c:pt>
                <c:pt idx="70">
                  <c:v>0.657688007142857</c:v>
                </c:pt>
                <c:pt idx="72">
                  <c:v>0.592625766666667</c:v>
                </c:pt>
                <c:pt idx="73">
                  <c:v>0.532694266666667</c:v>
                </c:pt>
                <c:pt idx="75">
                  <c:v>0.719438154166667</c:v>
                </c:pt>
                <c:pt idx="76">
                  <c:v>0.667103054166667</c:v>
                </c:pt>
              </c:numCache>
            </c:numRef>
          </c:val>
        </c:ser>
        <c:dLbls>
          <c:showLegendKey val="0"/>
          <c:showVal val="0"/>
          <c:showCatName val="0"/>
          <c:showSerName val="0"/>
          <c:showPercent val="0"/>
          <c:showBubbleSize val="0"/>
        </c:dLbls>
        <c:gapWidth val="150"/>
        <c:axId val="-2054269464"/>
        <c:axId val="-2054273192"/>
      </c:barChart>
      <c:catAx>
        <c:axId val="-2054269464"/>
        <c:scaling>
          <c:orientation val="minMax"/>
        </c:scaling>
        <c:delete val="0"/>
        <c:axPos val="b"/>
        <c:majorTickMark val="out"/>
        <c:minorTickMark val="none"/>
        <c:tickLblPos val="nextTo"/>
        <c:txPr>
          <a:bodyPr/>
          <a:lstStyle/>
          <a:p>
            <a:pPr>
              <a:defRPr>
                <a:latin typeface="Arial"/>
              </a:defRPr>
            </a:pPr>
            <a:endParaRPr lang="en-US"/>
          </a:p>
        </c:txPr>
        <c:crossAx val="-2054273192"/>
        <c:crosses val="autoZero"/>
        <c:auto val="1"/>
        <c:lblAlgn val="ctr"/>
        <c:lblOffset val="100"/>
        <c:noMultiLvlLbl val="0"/>
      </c:catAx>
      <c:valAx>
        <c:axId val="-2054273192"/>
        <c:scaling>
          <c:orientation val="minMax"/>
        </c:scaling>
        <c:delete val="0"/>
        <c:axPos val="l"/>
        <c:majorGridlines/>
        <c:numFmt formatCode="General" sourceLinked="1"/>
        <c:majorTickMark val="out"/>
        <c:minorTickMark val="none"/>
        <c:tickLblPos val="nextTo"/>
        <c:crossAx val="-2054269464"/>
        <c:crosses val="autoZero"/>
        <c:crossBetween val="between"/>
      </c:valAx>
    </c:plotArea>
    <c:plotVisOnly val="1"/>
    <c:dispBlanksAs val="gap"/>
    <c:showDLblsOverMax val="0"/>
  </c:chart>
  <c:txPr>
    <a:bodyPr/>
    <a:lstStyle/>
    <a:p>
      <a:pPr>
        <a:defRPr>
          <a:latin typeface="Arial Black"/>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xVal>
            <c:strRef>
              <c:f>'1f8d8720-30ca-4057-90f7-a34b838'!$A$1:$A$646</c:f>
              <c:strCache>
                <c:ptCount val="646"/>
                <c:pt idx="0">
                  <c:v>1f8d8720-30ca-4057-90f7-a34b8383eafe_19_39061898_C_T</c:v>
                </c:pt>
                <c:pt idx="1">
                  <c:v>1f8d8720-30ca-4057-90f7-a34b8383eafe_5_98939320_T_C</c:v>
                </c:pt>
                <c:pt idx="2">
                  <c:v>1f8d8720-30ca-4057-90f7-a34b8383eafe_X_17281653_A_G</c:v>
                </c:pt>
                <c:pt idx="3">
                  <c:v>1f8d8720-30ca-4057-90f7-a34b8383eafe_1_69227987_A_T</c:v>
                </c:pt>
                <c:pt idx="4">
                  <c:v>1f8d8720-30ca-4057-90f7-a34b8383eafe_13_28879494_G_A</c:v>
                </c:pt>
                <c:pt idx="5">
                  <c:v>1f8d8720-30ca-4057-90f7-a34b8383eafe_X_137205083_T_G</c:v>
                </c:pt>
                <c:pt idx="6">
                  <c:v>1f8d8720-30ca-4057-90f7-a34b8383eafe_4_73503153_A_T</c:v>
                </c:pt>
                <c:pt idx="7">
                  <c:v>1f8d8720-30ca-4057-90f7-a34b8383eafe_14_43823642_T_C</c:v>
                </c:pt>
                <c:pt idx="8">
                  <c:v>1f8d8720-30ca-4057-90f7-a34b8383eafe_4_81412186_G_A</c:v>
                </c:pt>
                <c:pt idx="9">
                  <c:v>1f8d8720-30ca-4057-90f7-a34b8383eafe_2_85263615_G_A</c:v>
                </c:pt>
                <c:pt idx="10">
                  <c:v>1f8d8720-30ca-4057-90f7-a34b8383eafe_8_144009218_G_A</c:v>
                </c:pt>
                <c:pt idx="11">
                  <c:v>1f8d8720-30ca-4057-90f7-a34b8383eafe_X_122069088_C_T</c:v>
                </c:pt>
                <c:pt idx="12">
                  <c:v>1f8d8720-30ca-4057-90f7-a34b8383eafe_8_105023609_C_T</c:v>
                </c:pt>
                <c:pt idx="13">
                  <c:v>1f8d8720-30ca-4057-90f7-a34b8383eafe_11_3501260_G_A</c:v>
                </c:pt>
                <c:pt idx="14">
                  <c:v>1f8d8720-30ca-4057-90f7-a34b8383eafe_4_81412185_T_A</c:v>
                </c:pt>
                <c:pt idx="15">
                  <c:v>1f8d8720-30ca-4057-90f7-a34b8383eafe_X_121378505_G_A</c:v>
                </c:pt>
                <c:pt idx="16">
                  <c:v>1f8d8720-30ca-4057-90f7-a34b8383eafe_5_25375012_G_T</c:v>
                </c:pt>
                <c:pt idx="17">
                  <c:v>1f8d8720-30ca-4057-90f7-a34b8383eafe_4_59480628_C_T</c:v>
                </c:pt>
                <c:pt idx="18">
                  <c:v>1f8d8720-30ca-4057-90f7-a34b8383eafe_22_45960805_C_A</c:v>
                </c:pt>
                <c:pt idx="19">
                  <c:v>1f8d8720-30ca-4057-90f7-a34b8383eafe_1_32684357_T_G</c:v>
                </c:pt>
                <c:pt idx="20">
                  <c:v>1f8d8720-30ca-4057-90f7-a34b8383eafe_10_43735040_C_A</c:v>
                </c:pt>
                <c:pt idx="21">
                  <c:v>1f8d8720-30ca-4057-90f7-a34b8383eafe_11_102818768_A_C</c:v>
                </c:pt>
                <c:pt idx="22">
                  <c:v>1f8d8720-30ca-4057-90f7-a34b8383eafe_1_159731000_T_G</c:v>
                </c:pt>
                <c:pt idx="23">
                  <c:v>1f8d8720-30ca-4057-90f7-a34b8383eafe_14_61548631_G_C</c:v>
                </c:pt>
                <c:pt idx="24">
                  <c:v>1f8d8720-30ca-4057-90f7-a34b8383eafe_6_131752915_G_A</c:v>
                </c:pt>
                <c:pt idx="25">
                  <c:v>1f8d8720-30ca-4057-90f7-a34b8383eafe_20_11304437_A_C</c:v>
                </c:pt>
                <c:pt idx="26">
                  <c:v>1f8d8720-30ca-4057-90f7-a34b8383eafe_16_11806240_C_T</c:v>
                </c:pt>
                <c:pt idx="27">
                  <c:v>1f8d8720-30ca-4057-90f7-a34b8383eafe_14_63106620_A_G</c:v>
                </c:pt>
                <c:pt idx="28">
                  <c:v>1f8d8720-30ca-4057-90f7-a34b8383eafe_8_61680539_G_A</c:v>
                </c:pt>
                <c:pt idx="29">
                  <c:v>1f8d8720-30ca-4057-90f7-a34b8383eafe_21_22139884_G_A</c:v>
                </c:pt>
                <c:pt idx="30">
                  <c:v>1f8d8720-30ca-4057-90f7-a34b8383eafe_X_34843582_A_T</c:v>
                </c:pt>
                <c:pt idx="31">
                  <c:v>1f8d8720-30ca-4057-90f7-a34b8383eafe_4_113909979_T_G</c:v>
                </c:pt>
                <c:pt idx="32">
                  <c:v>1f8d8720-30ca-4057-90f7-a34b8383eafe_X_56201153_T_G</c:v>
                </c:pt>
                <c:pt idx="33">
                  <c:v>1f8d8720-30ca-4057-90f7-a34b8383eafe_3_109182079_T_C</c:v>
                </c:pt>
                <c:pt idx="34">
                  <c:v>1f8d8720-30ca-4057-90f7-a34b8383eafe_17_37360825_G_A</c:v>
                </c:pt>
                <c:pt idx="35">
                  <c:v>1f8d8720-30ca-4057-90f7-a34b8383eafe_12_78321798_C_T</c:v>
                </c:pt>
                <c:pt idx="36">
                  <c:v>1f8d8720-30ca-4057-90f7-a34b8383eafe_16_63296400_T_A</c:v>
                </c:pt>
                <c:pt idx="37">
                  <c:v>1f8d8720-30ca-4057-90f7-a34b8383eafe_18_20907385_C_G</c:v>
                </c:pt>
                <c:pt idx="38">
                  <c:v>1f8d8720-30ca-4057-90f7-a34b8383eafe_5_142039562_C_G</c:v>
                </c:pt>
                <c:pt idx="39">
                  <c:v>1f8d8720-30ca-4057-90f7-a34b8383eafe_18_26382729_C_G</c:v>
                </c:pt>
                <c:pt idx="40">
                  <c:v>1f8d8720-30ca-4057-90f7-a34b8383eafe_22_37932820_C_T</c:v>
                </c:pt>
                <c:pt idx="41">
                  <c:v>1f8d8720-30ca-4057-90f7-a34b8383eafe_4_178651175_G_A</c:v>
                </c:pt>
                <c:pt idx="42">
                  <c:v>1f8d8720-30ca-4057-90f7-a34b8383eafe_16_7011872_G_T</c:v>
                </c:pt>
                <c:pt idx="43">
                  <c:v>1f8d8720-30ca-4057-90f7-a34b8383eafe_11_7804130_G_C</c:v>
                </c:pt>
                <c:pt idx="44">
                  <c:v>1f8d8720-30ca-4057-90f7-a34b8383eafe_X_126075544_T_C</c:v>
                </c:pt>
                <c:pt idx="45">
                  <c:v>1f8d8720-30ca-4057-90f7-a34b8383eafe_X_73584126_C_A</c:v>
                </c:pt>
                <c:pt idx="46">
                  <c:v>1f8d8720-30ca-4057-90f7-a34b8383eafe_13_78456343_A_C</c:v>
                </c:pt>
                <c:pt idx="47">
                  <c:v>1f8d8720-30ca-4057-90f7-a34b8383eafe_12_83157458_A_C</c:v>
                </c:pt>
                <c:pt idx="48">
                  <c:v>1f8d8720-30ca-4057-90f7-a34b8383eafe_11_50356889_G_T</c:v>
                </c:pt>
                <c:pt idx="49">
                  <c:v>1f8d8720-30ca-4057-90f7-a34b8383eafe_12_24353744_T_G</c:v>
                </c:pt>
                <c:pt idx="50">
                  <c:v>1f8d8720-30ca-4057-90f7-a34b8383eafe_6_32330544_G_A</c:v>
                </c:pt>
                <c:pt idx="51">
                  <c:v>1f8d8720-30ca-4057-90f7-a34b8383eafe_9_265664_C_T</c:v>
                </c:pt>
                <c:pt idx="52">
                  <c:v>1f8d8720-30ca-4057-90f7-a34b8383eafe_6_17092022_G_A</c:v>
                </c:pt>
                <c:pt idx="53">
                  <c:v>1f8d8720-30ca-4057-90f7-a34b8383eafe_19_31440448_G_A</c:v>
                </c:pt>
                <c:pt idx="54">
                  <c:v>1f8d8720-30ca-4057-90f7-a34b8383eafe_12_112989391_G_T</c:v>
                </c:pt>
                <c:pt idx="55">
                  <c:v>1f8d8720-30ca-4057-90f7-a34b8383eafe_4_161189205_G_A</c:v>
                </c:pt>
                <c:pt idx="56">
                  <c:v>1f8d8720-30ca-4057-90f7-a34b8383eafe_13_92940891_G_T</c:v>
                </c:pt>
                <c:pt idx="57">
                  <c:v>1f8d8720-30ca-4057-90f7-a34b8383eafe_5_17952346_C_T</c:v>
                </c:pt>
                <c:pt idx="58">
                  <c:v>1f8d8720-30ca-4057-90f7-a34b8383eafe_5_10926783_G_T</c:v>
                </c:pt>
                <c:pt idx="59">
                  <c:v>1f8d8720-30ca-4057-90f7-a34b8383eafe_1_17722111_G_A</c:v>
                </c:pt>
                <c:pt idx="60">
                  <c:v>1f8d8720-30ca-4057-90f7-a34b8383eafe_4_70945567_G_A</c:v>
                </c:pt>
                <c:pt idx="61">
                  <c:v>1f8d8720-30ca-4057-90f7-a34b8383eafe_1_18920862_T_C</c:v>
                </c:pt>
                <c:pt idx="62">
                  <c:v>1f8d8720-30ca-4057-90f7-a34b8383eafe_2_4978985_G_T</c:v>
                </c:pt>
                <c:pt idx="63">
                  <c:v>1f8d8720-30ca-4057-90f7-a34b8383eafe_X_28417218_C_A</c:v>
                </c:pt>
                <c:pt idx="64">
                  <c:v>1f8d8720-30ca-4057-90f7-a34b8383eafe_8_133938396_C_G</c:v>
                </c:pt>
                <c:pt idx="65">
                  <c:v>1f8d8720-30ca-4057-90f7-a34b8383eafe_2_156884954_T_C</c:v>
                </c:pt>
                <c:pt idx="66">
                  <c:v>1f8d8720-30ca-4057-90f7-a34b8383eafe_2_195510761_G_A</c:v>
                </c:pt>
                <c:pt idx="67">
                  <c:v>1f8d8720-30ca-4057-90f7-a34b8383eafe_X_52608114_G_A</c:v>
                </c:pt>
                <c:pt idx="68">
                  <c:v>1f8d8720-30ca-4057-90f7-a34b8383eafe_15_64029063_C_T</c:v>
                </c:pt>
                <c:pt idx="69">
                  <c:v>1f8d8720-30ca-4057-90f7-a34b8383eafe_6_19645592_C_A</c:v>
                </c:pt>
                <c:pt idx="70">
                  <c:v>1f8d8720-30ca-4057-90f7-a34b8383eafe_8_43092783_G_A</c:v>
                </c:pt>
                <c:pt idx="71">
                  <c:v>1f8d8720-30ca-4057-90f7-a34b8383eafe_9_100053356_G_A</c:v>
                </c:pt>
                <c:pt idx="72">
                  <c:v>1f8d8720-30ca-4057-90f7-a34b8383eafe_8_128063626_A_C</c:v>
                </c:pt>
                <c:pt idx="73">
                  <c:v>1f8d8720-30ca-4057-90f7-a34b8383eafe_12_127543650_G_C</c:v>
                </c:pt>
                <c:pt idx="74">
                  <c:v>1f8d8720-30ca-4057-90f7-a34b8383eafe_2_132660774_C_A</c:v>
                </c:pt>
                <c:pt idx="75">
                  <c:v>1f8d8720-30ca-4057-90f7-a34b8383eafe_9_1441677_C_T</c:v>
                </c:pt>
                <c:pt idx="76">
                  <c:v>1f8d8720-30ca-4057-90f7-a34b8383eafe_7_57627993_A_C</c:v>
                </c:pt>
                <c:pt idx="77">
                  <c:v>1f8d8720-30ca-4057-90f7-a34b8383eafe_2_36089921_G_A</c:v>
                </c:pt>
                <c:pt idx="78">
                  <c:v>1f8d8720-30ca-4057-90f7-a34b8383eafe_1_117450064_A_T</c:v>
                </c:pt>
                <c:pt idx="79">
                  <c:v>1f8d8720-30ca-4057-90f7-a34b8383eafe_X_140966359_G_T</c:v>
                </c:pt>
                <c:pt idx="80">
                  <c:v>1f8d8720-30ca-4057-90f7-a34b8383eafe_8_69905299_T_G</c:v>
                </c:pt>
                <c:pt idx="81">
                  <c:v>1f8d8720-30ca-4057-90f7-a34b8383eafe_7_5300292_G_A</c:v>
                </c:pt>
                <c:pt idx="82">
                  <c:v>1f8d8720-30ca-4057-90f7-a34b8383eafe_20_13888301_C_A</c:v>
                </c:pt>
                <c:pt idx="83">
                  <c:v>1f8d8720-30ca-4057-90f7-a34b8383eafe_12_79122920_A_C</c:v>
                </c:pt>
                <c:pt idx="84">
                  <c:v>1f8d8720-30ca-4057-90f7-a34b8383eafe_11_64551263_G_A</c:v>
                </c:pt>
                <c:pt idx="85">
                  <c:v>1f8d8720-30ca-4057-90f7-a34b8383eafe_6_145745086_T_G</c:v>
                </c:pt>
                <c:pt idx="86">
                  <c:v>1f8d8720-30ca-4057-90f7-a34b8383eafe_18_23051502_G_C</c:v>
                </c:pt>
                <c:pt idx="87">
                  <c:v>1f8d8720-30ca-4057-90f7-a34b8383eafe_11_108195426_A_G</c:v>
                </c:pt>
                <c:pt idx="88">
                  <c:v>1f8d8720-30ca-4057-90f7-a34b8383eafe_14_30331629_T_C</c:v>
                </c:pt>
                <c:pt idx="89">
                  <c:v>1f8d8720-30ca-4057-90f7-a34b8383eafe_5_156325559_G_A</c:v>
                </c:pt>
                <c:pt idx="90">
                  <c:v>1f8d8720-30ca-4057-90f7-a34b8383eafe_11_21544651_C_A</c:v>
                </c:pt>
                <c:pt idx="91">
                  <c:v>1f8d8720-30ca-4057-90f7-a34b8383eafe_15_86180746_G_A</c:v>
                </c:pt>
                <c:pt idx="92">
                  <c:v>1f8d8720-30ca-4057-90f7-a34b8383eafe_8_98021352_C_A</c:v>
                </c:pt>
                <c:pt idx="93">
                  <c:v>1f8d8720-30ca-4057-90f7-a34b8383eafe_13_109598708_C_T</c:v>
                </c:pt>
                <c:pt idx="94">
                  <c:v>1f8d8720-30ca-4057-90f7-a34b8383eafe_5_26323823_G_T</c:v>
                </c:pt>
                <c:pt idx="95">
                  <c:v>1f8d8720-30ca-4057-90f7-a34b8383eafe_X_20174692_C_T</c:v>
                </c:pt>
                <c:pt idx="96">
                  <c:v>1f8d8720-30ca-4057-90f7-a34b8383eafe_1_172738197_G_A</c:v>
                </c:pt>
                <c:pt idx="97">
                  <c:v>1f8d8720-30ca-4057-90f7-a34b8383eafe_19_56406774_C_T</c:v>
                </c:pt>
                <c:pt idx="98">
                  <c:v>1f8d8720-30ca-4057-90f7-a34b8383eafe_15_80283301_G_A</c:v>
                </c:pt>
                <c:pt idx="99">
                  <c:v>1f8d8720-30ca-4057-90f7-a34b8383eafe_2_48930080_C_T</c:v>
                </c:pt>
                <c:pt idx="100">
                  <c:v>1f8d8720-30ca-4057-90f7-a34b8383eafe_6_32319174_G_A</c:v>
                </c:pt>
                <c:pt idx="101">
                  <c:v>1f8d8720-30ca-4057-90f7-a34b8383eafe_1_56470677_T_G</c:v>
                </c:pt>
                <c:pt idx="102">
                  <c:v>1f8d8720-30ca-4057-90f7-a34b8383eafe_X_107845697_A_T</c:v>
                </c:pt>
                <c:pt idx="103">
                  <c:v>1f8d8720-30ca-4057-90f7-a34b8383eafe_2_78862726_T_C</c:v>
                </c:pt>
                <c:pt idx="104">
                  <c:v>1f8d8720-30ca-4057-90f7-a34b8383eafe_13_85681900_T_G</c:v>
                </c:pt>
                <c:pt idx="105">
                  <c:v>1f8d8720-30ca-4057-90f7-a34b8383eafe_X_102440265_T_A</c:v>
                </c:pt>
                <c:pt idx="106">
                  <c:v>1f8d8720-30ca-4057-90f7-a34b8383eafe_12_91357958_C_A</c:v>
                </c:pt>
                <c:pt idx="107">
                  <c:v>1f8d8720-30ca-4057-90f7-a34b8383eafe_6_9339903_G_A</c:v>
                </c:pt>
                <c:pt idx="108">
                  <c:v>1f8d8720-30ca-4057-90f7-a34b8383eafe_5_152047596_A_C</c:v>
                </c:pt>
                <c:pt idx="109">
                  <c:v>1f8d8720-30ca-4057-90f7-a34b8383eafe_8_2829623_G_A</c:v>
                </c:pt>
                <c:pt idx="110">
                  <c:v>1f8d8720-30ca-4057-90f7-a34b8383eafe_20_21963977_G_T</c:v>
                </c:pt>
                <c:pt idx="111">
                  <c:v>1f8d8720-30ca-4057-90f7-a34b8383eafe_1_38495992_G_C</c:v>
                </c:pt>
                <c:pt idx="112">
                  <c:v>1f8d8720-30ca-4057-90f7-a34b8383eafe_19_6922846_C_T</c:v>
                </c:pt>
                <c:pt idx="113">
                  <c:v>1f8d8720-30ca-4057-90f7-a34b8383eafe_18_69087122_C_T</c:v>
                </c:pt>
                <c:pt idx="114">
                  <c:v>1f8d8720-30ca-4057-90f7-a34b8383eafe_6_44473669_C_T</c:v>
                </c:pt>
                <c:pt idx="115">
                  <c:v>1f8d8720-30ca-4057-90f7-a34b8383eafe_1_223606445_T_C</c:v>
                </c:pt>
                <c:pt idx="116">
                  <c:v>1f8d8720-30ca-4057-90f7-a34b8383eafe_7_152107829_C_G</c:v>
                </c:pt>
                <c:pt idx="117">
                  <c:v>1f8d8720-30ca-4057-90f7-a34b8383eafe_11_106234307_G_A</c:v>
                </c:pt>
                <c:pt idx="118">
                  <c:v>1f8d8720-30ca-4057-90f7-a34b8383eafe_3_9918923_A_T</c:v>
                </c:pt>
                <c:pt idx="119">
                  <c:v>1f8d8720-30ca-4057-90f7-a34b8383eafe_X_99342284_A_C</c:v>
                </c:pt>
                <c:pt idx="120">
                  <c:v>1f8d8720-30ca-4057-90f7-a34b8383eafe_X_119025751_C_T</c:v>
                </c:pt>
                <c:pt idx="121">
                  <c:v>1f8d8720-30ca-4057-90f7-a34b8383eafe_4_127452136_G_C</c:v>
                </c:pt>
                <c:pt idx="122">
                  <c:v>1f8d8720-30ca-4057-90f7-a34b8383eafe_7_7001174_C_A</c:v>
                </c:pt>
                <c:pt idx="123">
                  <c:v>1f8d8720-30ca-4057-90f7-a34b8383eafe_7_57505126_A_G</c:v>
                </c:pt>
                <c:pt idx="124">
                  <c:v>1f8d8720-30ca-4057-90f7-a34b8383eafe_4_190650534_C_A</c:v>
                </c:pt>
                <c:pt idx="125">
                  <c:v>1f8d8720-30ca-4057-90f7-a34b8383eafe_5_148609777_G_A</c:v>
                </c:pt>
                <c:pt idx="126">
                  <c:v>1f8d8720-30ca-4057-90f7-a34b8383eafe_21_39916359_G_A</c:v>
                </c:pt>
                <c:pt idx="127">
                  <c:v>1f8d8720-30ca-4057-90f7-a34b8383eafe_6_141990204_C_T</c:v>
                </c:pt>
                <c:pt idx="128">
                  <c:v>1f8d8720-30ca-4057-90f7-a34b8383eafe_6_5603525_C_T</c:v>
                </c:pt>
                <c:pt idx="129">
                  <c:v>1f8d8720-30ca-4057-90f7-a34b8383eafe_X_57124460_A_G</c:v>
                </c:pt>
                <c:pt idx="130">
                  <c:v>1f8d8720-30ca-4057-90f7-a34b8383eafe_10_122630318_A_G</c:v>
                </c:pt>
                <c:pt idx="131">
                  <c:v>1f8d8720-30ca-4057-90f7-a34b8383eafe_9_84366111_C_A</c:v>
                </c:pt>
                <c:pt idx="132">
                  <c:v>1f8d8720-30ca-4057-90f7-a34b8383eafe_2_78410387_C_A</c:v>
                </c:pt>
                <c:pt idx="133">
                  <c:v>1f8d8720-30ca-4057-90f7-a34b8383eafe_2_24630565_T_G</c:v>
                </c:pt>
                <c:pt idx="134">
                  <c:v>1f8d8720-30ca-4057-90f7-a34b8383eafe_X_43073469_C_T</c:v>
                </c:pt>
                <c:pt idx="135">
                  <c:v>1f8d8720-30ca-4057-90f7-a34b8383eafe_13_91819635_A_G</c:v>
                </c:pt>
                <c:pt idx="136">
                  <c:v>1f8d8720-30ca-4057-90f7-a34b8383eafe_16_34343764_T_A</c:v>
                </c:pt>
                <c:pt idx="137">
                  <c:v>1f8d8720-30ca-4057-90f7-a34b8383eafe_1_191310427_A_T</c:v>
                </c:pt>
                <c:pt idx="138">
                  <c:v>1f8d8720-30ca-4057-90f7-a34b8383eafe_14_44503287_C_A</c:v>
                </c:pt>
                <c:pt idx="139">
                  <c:v>1f8d8720-30ca-4057-90f7-a34b8383eafe_1_38309710_C_T</c:v>
                </c:pt>
                <c:pt idx="140">
                  <c:v>1f8d8720-30ca-4057-90f7-a34b8383eafe_X_150302266_A_G</c:v>
                </c:pt>
                <c:pt idx="141">
                  <c:v>1f8d8720-30ca-4057-90f7-a34b8383eafe_2_115198082_T_G</c:v>
                </c:pt>
                <c:pt idx="142">
                  <c:v>1f8d8720-30ca-4057-90f7-a34b8383eafe_2_69016978_G_A</c:v>
                </c:pt>
                <c:pt idx="143">
                  <c:v>1f8d8720-30ca-4057-90f7-a34b8383eafe_16_63518691_C_G</c:v>
                </c:pt>
                <c:pt idx="144">
                  <c:v>1f8d8720-30ca-4057-90f7-a34b8383eafe_9_12907744_A_G</c:v>
                </c:pt>
                <c:pt idx="145">
                  <c:v>1f8d8720-30ca-4057-90f7-a34b8383eafe_10_76332778_A_G</c:v>
                </c:pt>
                <c:pt idx="146">
                  <c:v>1f8d8720-30ca-4057-90f7-a34b8383eafe_7_80582057_A_T</c:v>
                </c:pt>
                <c:pt idx="147">
                  <c:v>1f8d8720-30ca-4057-90f7-a34b8383eafe_13_19218500_T_C</c:v>
                </c:pt>
                <c:pt idx="148">
                  <c:v>1f8d8720-30ca-4057-90f7-a34b8383eafe_4_114197200_C_T</c:v>
                </c:pt>
                <c:pt idx="149">
                  <c:v>1f8d8720-30ca-4057-90f7-a34b8383eafe_16_69902585_C_G</c:v>
                </c:pt>
                <c:pt idx="150">
                  <c:v>1f8d8720-30ca-4057-90f7-a34b8383eafe_5_131444190_T_C</c:v>
                </c:pt>
                <c:pt idx="151">
                  <c:v>1f8d8720-30ca-4057-90f7-a34b8383eafe_4_87366188_G_A</c:v>
                </c:pt>
                <c:pt idx="152">
                  <c:v>1f8d8720-30ca-4057-90f7-a34b8383eafe_7_95115740_G_A</c:v>
                </c:pt>
                <c:pt idx="153">
                  <c:v>1f8d8720-30ca-4057-90f7-a34b8383eafe_14_28855952_C_G</c:v>
                </c:pt>
                <c:pt idx="154">
                  <c:v>1f8d8720-30ca-4057-90f7-a34b8383eafe_7_62097806_A_G</c:v>
                </c:pt>
                <c:pt idx="155">
                  <c:v>1f8d8720-30ca-4057-90f7-a34b8383eafe_5_28499378_G_T</c:v>
                </c:pt>
                <c:pt idx="156">
                  <c:v>1f8d8720-30ca-4057-90f7-a34b8383eafe_3_24220291_G_A</c:v>
                </c:pt>
                <c:pt idx="157">
                  <c:v>1f8d8720-30ca-4057-90f7-a34b8383eafe_5_175103523_C_T</c:v>
                </c:pt>
                <c:pt idx="158">
                  <c:v>1f8d8720-30ca-4057-90f7-a34b8383eafe_1_150791658_G_A</c:v>
                </c:pt>
                <c:pt idx="159">
                  <c:v>1f8d8720-30ca-4057-90f7-a34b8383eafe_1_76868446_A_G</c:v>
                </c:pt>
                <c:pt idx="160">
                  <c:v>1f8d8720-30ca-4057-90f7-a34b8383eafe_13_63435966_G_T</c:v>
                </c:pt>
                <c:pt idx="161">
                  <c:v>1f8d8720-30ca-4057-90f7-a34b8383eafe_7_47232245_A_C</c:v>
                </c:pt>
                <c:pt idx="162">
                  <c:v>1f8d8720-30ca-4057-90f7-a34b8383eafe_8_132499193_C_T</c:v>
                </c:pt>
                <c:pt idx="163">
                  <c:v>1f8d8720-30ca-4057-90f7-a34b8383eafe_X_95989366_C_T</c:v>
                </c:pt>
                <c:pt idx="164">
                  <c:v>1f8d8720-30ca-4057-90f7-a34b8383eafe_5_28499377_T_A</c:v>
                </c:pt>
                <c:pt idx="165">
                  <c:v>1f8d8720-30ca-4057-90f7-a34b8383eafe_6_87586956_A_G</c:v>
                </c:pt>
                <c:pt idx="166">
                  <c:v>1f8d8720-30ca-4057-90f7-a34b8383eafe_17_65814145_C_A</c:v>
                </c:pt>
                <c:pt idx="167">
                  <c:v>1f8d8720-30ca-4057-90f7-a34b8383eafe_21_31645301_T_G</c:v>
                </c:pt>
                <c:pt idx="168">
                  <c:v>1f8d8720-30ca-4057-90f7-a34b8383eafe_6_153977570_G_A</c:v>
                </c:pt>
                <c:pt idx="169">
                  <c:v>1f8d8720-30ca-4057-90f7-a34b8383eafe_8_11857558_G_A</c:v>
                </c:pt>
                <c:pt idx="170">
                  <c:v>1f8d8720-30ca-4057-90f7-a34b8383eafe_11_12234609_C_T</c:v>
                </c:pt>
                <c:pt idx="171">
                  <c:v>1f8d8720-30ca-4057-90f7-a34b8383eafe_5_12465223_T_A</c:v>
                </c:pt>
                <c:pt idx="172">
                  <c:v>1f8d8720-30ca-4057-90f7-a34b8383eafe_13_104176259_T_G</c:v>
                </c:pt>
                <c:pt idx="173">
                  <c:v>1f8d8720-30ca-4057-90f7-a34b8383eafe_6_80991258_T_G</c:v>
                </c:pt>
                <c:pt idx="174">
                  <c:v>1f8d8720-30ca-4057-90f7-a34b8383eafe_X_58049437_G_A</c:v>
                </c:pt>
                <c:pt idx="175">
                  <c:v>1f8d8720-30ca-4057-90f7-a34b8383eafe_5_119863468_G_A</c:v>
                </c:pt>
                <c:pt idx="176">
                  <c:v>1f8d8720-30ca-4057-90f7-a34b8383eafe_8_54382654_G_A</c:v>
                </c:pt>
                <c:pt idx="177">
                  <c:v>1f8d8720-30ca-4057-90f7-a34b8383eafe_5_116381033_G_T</c:v>
                </c:pt>
                <c:pt idx="178">
                  <c:v>1f8d8720-30ca-4057-90f7-a34b8383eafe_9_108105031_A_G</c:v>
                </c:pt>
                <c:pt idx="179">
                  <c:v>1f8d8720-30ca-4057-90f7-a34b8383eafe_8_112435688_T_G</c:v>
                </c:pt>
                <c:pt idx="180">
                  <c:v>1f8d8720-30ca-4057-90f7-a34b8383eafe_5_95230168_C_T</c:v>
                </c:pt>
                <c:pt idx="181">
                  <c:v>1f8d8720-30ca-4057-90f7-a34b8383eafe_1_187985641_G_A</c:v>
                </c:pt>
                <c:pt idx="182">
                  <c:v>1f8d8720-30ca-4057-90f7-a34b8383eafe_1_102834333_G_T</c:v>
                </c:pt>
                <c:pt idx="183">
                  <c:v>1f8d8720-30ca-4057-90f7-a34b8383eafe_3_32774141_C_T</c:v>
                </c:pt>
                <c:pt idx="184">
                  <c:v>1f8d8720-30ca-4057-90f7-a34b8383eafe_4_131754393_C_G</c:v>
                </c:pt>
                <c:pt idx="185">
                  <c:v>1f8d8720-30ca-4057-90f7-a34b8383eafe_16_88795888_C_T</c:v>
                </c:pt>
                <c:pt idx="186">
                  <c:v>1f8d8720-30ca-4057-90f7-a34b8383eafe_21_18527382_A_G</c:v>
                </c:pt>
                <c:pt idx="187">
                  <c:v>1f8d8720-30ca-4057-90f7-a34b8383eafe_4_67515185_T_G</c:v>
                </c:pt>
                <c:pt idx="188">
                  <c:v>1f8d8720-30ca-4057-90f7-a34b8383eafe_X_149141468_G_A</c:v>
                </c:pt>
                <c:pt idx="189">
                  <c:v>1f8d8720-30ca-4057-90f7-a34b8383eafe_20_11969641_G_A</c:v>
                </c:pt>
                <c:pt idx="190">
                  <c:v>1f8d8720-30ca-4057-90f7-a34b8383eafe_3_70402631_C_T</c:v>
                </c:pt>
                <c:pt idx="191">
                  <c:v>1f8d8720-30ca-4057-90f7-a34b8383eafe_7_68271105_C_T</c:v>
                </c:pt>
                <c:pt idx="192">
                  <c:v>1f8d8720-30ca-4057-90f7-a34b8383eafe_16_34907921_G_C</c:v>
                </c:pt>
                <c:pt idx="193">
                  <c:v>1f8d8720-30ca-4057-90f7-a34b8383eafe_8_50501893_C_G</c:v>
                </c:pt>
                <c:pt idx="194">
                  <c:v>1f8d8720-30ca-4057-90f7-a34b8383eafe_9_96673808_C_T</c:v>
                </c:pt>
                <c:pt idx="195">
                  <c:v>1f8d8720-30ca-4057-90f7-a34b8383eafe_3_152671994_T_C</c:v>
                </c:pt>
                <c:pt idx="196">
                  <c:v>1f8d8720-30ca-4057-90f7-a34b8383eafe_5_25625429_G_A</c:v>
                </c:pt>
                <c:pt idx="197">
                  <c:v>1f8d8720-30ca-4057-90f7-a34b8383eafe_8_80484005_C_T</c:v>
                </c:pt>
                <c:pt idx="198">
                  <c:v>1f8d8720-30ca-4057-90f7-a34b8383eafe_7_79770208_C_A</c:v>
                </c:pt>
                <c:pt idx="199">
                  <c:v>1f8d8720-30ca-4057-90f7-a34b8383eafe_2_184720163_G_A</c:v>
                </c:pt>
                <c:pt idx="200">
                  <c:v>1f8d8720-30ca-4057-90f7-a34b8383eafe_7_2997194_G_T</c:v>
                </c:pt>
                <c:pt idx="201">
                  <c:v>1f8d8720-30ca-4057-90f7-a34b8383eafe_12_85378034_A_G</c:v>
                </c:pt>
                <c:pt idx="202">
                  <c:v>1f8d8720-30ca-4057-90f7-a34b8383eafe_8_35547194_A_G</c:v>
                </c:pt>
                <c:pt idx="203">
                  <c:v>1f8d8720-30ca-4057-90f7-a34b8383eafe_3_78473666_C_T</c:v>
                </c:pt>
                <c:pt idx="204">
                  <c:v>1f8d8720-30ca-4057-90f7-a34b8383eafe_6_52307290_G_A</c:v>
                </c:pt>
                <c:pt idx="205">
                  <c:v>1f8d8720-30ca-4057-90f7-a34b8383eafe_X_73102079_C_T</c:v>
                </c:pt>
                <c:pt idx="206">
                  <c:v>1f8d8720-30ca-4057-90f7-a34b8383eafe_4_1746027_C_T</c:v>
                </c:pt>
                <c:pt idx="207">
                  <c:v>1f8d8720-30ca-4057-90f7-a34b8383eafe_X_51050168_C_A</c:v>
                </c:pt>
                <c:pt idx="208">
                  <c:v>1f8d8720-30ca-4057-90f7-a34b8383eafe_3_21836213_G_T</c:v>
                </c:pt>
                <c:pt idx="209">
                  <c:v>1f8d8720-30ca-4057-90f7-a34b8383eafe_3_163213753_A_C</c:v>
                </c:pt>
                <c:pt idx="210">
                  <c:v>1f8d8720-30ca-4057-90f7-a34b8383eafe_X_3092162_G_A</c:v>
                </c:pt>
                <c:pt idx="211">
                  <c:v>1f8d8720-30ca-4057-90f7-a34b8383eafe_6_91163401_G_T</c:v>
                </c:pt>
                <c:pt idx="212">
                  <c:v>1f8d8720-30ca-4057-90f7-a34b8383eafe_11_10194757_G_A</c:v>
                </c:pt>
                <c:pt idx="213">
                  <c:v>1f8d8720-30ca-4057-90f7-a34b8383eafe_6_83408038_A_G</c:v>
                </c:pt>
                <c:pt idx="214">
                  <c:v>1f8d8720-30ca-4057-90f7-a34b8383eafe_8_20604248_G_A</c:v>
                </c:pt>
                <c:pt idx="215">
                  <c:v>1f8d8720-30ca-4057-90f7-a34b8383eafe_1_199130725_G_A</c:v>
                </c:pt>
                <c:pt idx="216">
                  <c:v>1f8d8720-30ca-4057-90f7-a34b8383eafe_6_113413030_G_A</c:v>
                </c:pt>
                <c:pt idx="217">
                  <c:v>1f8d8720-30ca-4057-90f7-a34b8383eafe_11_15560008_C_T</c:v>
                </c:pt>
                <c:pt idx="218">
                  <c:v>1f8d8720-30ca-4057-90f7-a34b8383eafe_15_94616683_G_A</c:v>
                </c:pt>
                <c:pt idx="219">
                  <c:v>1f8d8720-30ca-4057-90f7-a34b8383eafe_2_52419981_G_A</c:v>
                </c:pt>
                <c:pt idx="220">
                  <c:v>1f8d8720-30ca-4057-90f7-a34b8383eafe_11_97234530_T_A</c:v>
                </c:pt>
                <c:pt idx="221">
                  <c:v>1f8d8720-30ca-4057-90f7-a34b8383eafe_19_53145883_T_A</c:v>
                </c:pt>
                <c:pt idx="222">
                  <c:v>1f8d8720-30ca-4057-90f7-a34b8383eafe_1_12454536_C_T</c:v>
                </c:pt>
                <c:pt idx="223">
                  <c:v>1f8d8720-30ca-4057-90f7-a34b8383eafe_1_107192310_C_T</c:v>
                </c:pt>
                <c:pt idx="224">
                  <c:v>1f8d8720-30ca-4057-90f7-a34b8383eafe_10_55850809_G_A</c:v>
                </c:pt>
                <c:pt idx="225">
                  <c:v>1f8d8720-30ca-4057-90f7-a34b8383eafe_1_74520932_T_G</c:v>
                </c:pt>
                <c:pt idx="226">
                  <c:v>1f8d8720-30ca-4057-90f7-a34b8383eafe_20_51417785_A_C</c:v>
                </c:pt>
                <c:pt idx="227">
                  <c:v>1f8d8720-30ca-4057-90f7-a34b8383eafe_12_63823415_T_C</c:v>
                </c:pt>
                <c:pt idx="228">
                  <c:v>1f8d8720-30ca-4057-90f7-a34b8383eafe_12_91105994_G_T</c:v>
                </c:pt>
                <c:pt idx="229">
                  <c:v>1f8d8720-30ca-4057-90f7-a34b8383eafe_7_91966042_G_A</c:v>
                </c:pt>
                <c:pt idx="230">
                  <c:v>1f8d8720-30ca-4057-90f7-a34b8383eafe_7_20764999_C_T</c:v>
                </c:pt>
                <c:pt idx="231">
                  <c:v>1f8d8720-30ca-4057-90f7-a34b8383eafe_3_115733499_T_A</c:v>
                </c:pt>
                <c:pt idx="232">
                  <c:v>1f8d8720-30ca-4057-90f7-a34b8383eafe_X_130365933_T_C</c:v>
                </c:pt>
                <c:pt idx="233">
                  <c:v>1f8d8720-30ca-4057-90f7-a34b8383eafe_4_180137505_C_T</c:v>
                </c:pt>
                <c:pt idx="234">
                  <c:v>1f8d8720-30ca-4057-90f7-a34b8383eafe_4_74336682_G_T</c:v>
                </c:pt>
                <c:pt idx="235">
                  <c:v>1f8d8720-30ca-4057-90f7-a34b8383eafe_4_117350003_G_A</c:v>
                </c:pt>
                <c:pt idx="236">
                  <c:v>1f8d8720-30ca-4057-90f7-a34b8383eafe_2_1459820_T_A</c:v>
                </c:pt>
                <c:pt idx="237">
                  <c:v>1f8d8720-30ca-4057-90f7-a34b8383eafe_6_113413031_G_T</c:v>
                </c:pt>
                <c:pt idx="238">
                  <c:v>1f8d8720-30ca-4057-90f7-a34b8383eafe_5_164267968_C_T</c:v>
                </c:pt>
                <c:pt idx="239">
                  <c:v>1f8d8720-30ca-4057-90f7-a34b8383eafe_15_60200714_C_T</c:v>
                </c:pt>
                <c:pt idx="240">
                  <c:v>1f8d8720-30ca-4057-90f7-a34b8383eafe_10_31130020_G_A</c:v>
                </c:pt>
                <c:pt idx="241">
                  <c:v>1f8d8720-30ca-4057-90f7-a34b8383eafe_X_34754734_T_C</c:v>
                </c:pt>
                <c:pt idx="242">
                  <c:v>1f8d8720-30ca-4057-90f7-a34b8383eafe_2_206063565_G_A</c:v>
                </c:pt>
                <c:pt idx="243">
                  <c:v>1f8d8720-30ca-4057-90f7-a34b8383eafe_13_88590841_A_C</c:v>
                </c:pt>
                <c:pt idx="244">
                  <c:v>1f8d8720-30ca-4057-90f7-a34b8383eafe_X_77813505_C_T</c:v>
                </c:pt>
                <c:pt idx="245">
                  <c:v>1f8d8720-30ca-4057-90f7-a34b8383eafe_13_40272511_A_G</c:v>
                </c:pt>
                <c:pt idx="246">
                  <c:v>1f8d8720-30ca-4057-90f7-a34b8383eafe_7_4444118_G_A</c:v>
                </c:pt>
                <c:pt idx="247">
                  <c:v>1f8d8720-30ca-4057-90f7-a34b8383eafe_9_89225597_G_A</c:v>
                </c:pt>
                <c:pt idx="248">
                  <c:v>1f8d8720-30ca-4057-90f7-a34b8383eafe_4_144511367_T_C</c:v>
                </c:pt>
                <c:pt idx="249">
                  <c:v>1f8d8720-30ca-4057-90f7-a34b8383eafe_11_125280304_G_T</c:v>
                </c:pt>
                <c:pt idx="250">
                  <c:v>1f8d8720-30ca-4057-90f7-a34b8383eafe_13_33432652_C_T</c:v>
                </c:pt>
                <c:pt idx="251">
                  <c:v>1f8d8720-30ca-4057-90f7-a34b8383eafe_13_91734312_C_T</c:v>
                </c:pt>
                <c:pt idx="252">
                  <c:v>1f8d8720-30ca-4057-90f7-a34b8383eafe_5_25378964_T_A</c:v>
                </c:pt>
                <c:pt idx="253">
                  <c:v>1f8d8720-30ca-4057-90f7-a34b8383eafe_11_26739854_A_T</c:v>
                </c:pt>
                <c:pt idx="254">
                  <c:v>1f8d8720-30ca-4057-90f7-a34b8383eafe_4_138235541_G_A</c:v>
                </c:pt>
                <c:pt idx="255">
                  <c:v>1f8d8720-30ca-4057-90f7-a34b8383eafe_16_67868972_G_C</c:v>
                </c:pt>
                <c:pt idx="256">
                  <c:v>1f8d8720-30ca-4057-90f7-a34b8383eafe_16_32061264_T_A</c:v>
                </c:pt>
                <c:pt idx="257">
                  <c:v>1f8d8720-30ca-4057-90f7-a34b8383eafe_20_56104230_C_T</c:v>
                </c:pt>
                <c:pt idx="258">
                  <c:v>1f8d8720-30ca-4057-90f7-a34b8383eafe_12_89387811_A_G</c:v>
                </c:pt>
                <c:pt idx="259">
                  <c:v>1f8d8720-30ca-4057-90f7-a34b8383eafe_19_55054207_G_A</c:v>
                </c:pt>
                <c:pt idx="260">
                  <c:v>1f8d8720-30ca-4057-90f7-a34b8383eafe_1_194905457_T_A</c:v>
                </c:pt>
                <c:pt idx="261">
                  <c:v>1f8d8720-30ca-4057-90f7-a34b8383eafe_6_125841191_C_A</c:v>
                </c:pt>
                <c:pt idx="262">
                  <c:v>1f8d8720-30ca-4057-90f7-a34b8383eafe_2_91678756_G_A</c:v>
                </c:pt>
                <c:pt idx="263">
                  <c:v>1f8d8720-30ca-4057-90f7-a34b8383eafe_12_39227435_C_A</c:v>
                </c:pt>
                <c:pt idx="264">
                  <c:v>1f8d8720-30ca-4057-90f7-a34b8383eafe_1_194905456_C_A</c:v>
                </c:pt>
                <c:pt idx="265">
                  <c:v>1f8d8720-30ca-4057-90f7-a34b8383eafe_10_52328662_C_T</c:v>
                </c:pt>
                <c:pt idx="266">
                  <c:v>1f8d8720-30ca-4057-90f7-a34b8383eafe_8_134586324_C_T</c:v>
                </c:pt>
                <c:pt idx="267">
                  <c:v>1f8d8720-30ca-4057-90f7-a34b8383eafe_16_29975060_C_T</c:v>
                </c:pt>
                <c:pt idx="268">
                  <c:v>1f8d8720-30ca-4057-90f7-a34b8383eafe_16_24718524_C_G</c:v>
                </c:pt>
                <c:pt idx="269">
                  <c:v>1f8d8720-30ca-4057-90f7-a34b8383eafe_7_46465384_G_A</c:v>
                </c:pt>
                <c:pt idx="270">
                  <c:v>1f8d8720-30ca-4057-90f7-a34b8383eafe_11_23114217_C_T</c:v>
                </c:pt>
                <c:pt idx="271">
                  <c:v>1f8d8720-30ca-4057-90f7-a34b8383eafe_9_103771789_C_A</c:v>
                </c:pt>
                <c:pt idx="272">
                  <c:v>1f8d8720-30ca-4057-90f7-a34b8383eafe_10_98914981_C_T</c:v>
                </c:pt>
                <c:pt idx="273">
                  <c:v>1f8d8720-30ca-4057-90f7-a34b8383eafe_18_77605896_C_T</c:v>
                </c:pt>
                <c:pt idx="274">
                  <c:v>1f8d8720-30ca-4057-90f7-a34b8383eafe_6_33990616_G_A</c:v>
                </c:pt>
                <c:pt idx="275">
                  <c:v>1f8d8720-30ca-4057-90f7-a34b8383eafe_17_21864564_C_A</c:v>
                </c:pt>
                <c:pt idx="276">
                  <c:v>1f8d8720-30ca-4057-90f7-a34b8383eafe_3_75520174_A_T</c:v>
                </c:pt>
                <c:pt idx="277">
                  <c:v>1f8d8720-30ca-4057-90f7-a34b8383eafe_4_115028684_C_A</c:v>
                </c:pt>
                <c:pt idx="278">
                  <c:v>1f8d8720-30ca-4057-90f7-a34b8383eafe_2_149081153_C_G</c:v>
                </c:pt>
                <c:pt idx="279">
                  <c:v>1f8d8720-30ca-4057-90f7-a34b8383eafe_2_240744069_C_T</c:v>
                </c:pt>
                <c:pt idx="280">
                  <c:v>1f8d8720-30ca-4057-90f7-a34b8383eafe_3_82966178_T_C</c:v>
                </c:pt>
                <c:pt idx="281">
                  <c:v>1f8d8720-30ca-4057-90f7-a34b8383eafe_2_32293294_G_T</c:v>
                </c:pt>
                <c:pt idx="282">
                  <c:v>1f8d8720-30ca-4057-90f7-a34b8383eafe_19_28545911_G_T</c:v>
                </c:pt>
                <c:pt idx="283">
                  <c:v>1f8d8720-30ca-4057-90f7-a34b8383eafe_15_72328143_C_T</c:v>
                </c:pt>
                <c:pt idx="284">
                  <c:v>1f8d8720-30ca-4057-90f7-a34b8383eafe_17_29617467_T_A</c:v>
                </c:pt>
                <c:pt idx="285">
                  <c:v>1f8d8720-30ca-4057-90f7-a34b8383eafe_14_20465539_G_A</c:v>
                </c:pt>
                <c:pt idx="286">
                  <c:v>1f8d8720-30ca-4057-90f7-a34b8383eafe_1_86629484_T_A</c:v>
                </c:pt>
                <c:pt idx="287">
                  <c:v>1f8d8720-30ca-4057-90f7-a34b8383eafe_2_139240861_C_T</c:v>
                </c:pt>
                <c:pt idx="288">
                  <c:v>1f8d8720-30ca-4057-90f7-a34b8383eafe_2_22063895_C_A</c:v>
                </c:pt>
                <c:pt idx="289">
                  <c:v>1f8d8720-30ca-4057-90f7-a34b8383eafe_3_80689608_T_C</c:v>
                </c:pt>
                <c:pt idx="290">
                  <c:v>1f8d8720-30ca-4057-90f7-a34b8383eafe_3_101872984_T_C</c:v>
                </c:pt>
                <c:pt idx="291">
                  <c:v>1f8d8720-30ca-4057-90f7-a34b8383eafe_6_67700294_C_T</c:v>
                </c:pt>
                <c:pt idx="292">
                  <c:v>1f8d8720-30ca-4057-90f7-a34b8383eafe_3_147459276_G_A</c:v>
                </c:pt>
                <c:pt idx="293">
                  <c:v>1f8d8720-30ca-4057-90f7-a34b8383eafe_7_54913951_C_A</c:v>
                </c:pt>
                <c:pt idx="294">
                  <c:v>1f8d8720-30ca-4057-90f7-a34b8383eafe_6_68080732_C_T</c:v>
                </c:pt>
                <c:pt idx="295">
                  <c:v>1f8d8720-30ca-4057-90f7-a34b8383eafe_9_126610520_A_C</c:v>
                </c:pt>
                <c:pt idx="296">
                  <c:v>1f8d8720-30ca-4057-90f7-a34b8383eafe_14_102456672_C_T</c:v>
                </c:pt>
                <c:pt idx="297">
                  <c:v>1f8d8720-30ca-4057-90f7-a34b8383eafe_20_29927376_G_A</c:v>
                </c:pt>
                <c:pt idx="298">
                  <c:v>1f8d8720-30ca-4057-90f7-a34b8383eafe_16_25348406_C_A</c:v>
                </c:pt>
                <c:pt idx="299">
                  <c:v>1f8d8720-30ca-4057-90f7-a34b8383eafe_9_114499858_T_G</c:v>
                </c:pt>
                <c:pt idx="300">
                  <c:v>1f8d8720-30ca-4057-90f7-a34b8383eafe_9_28872519_C_T</c:v>
                </c:pt>
                <c:pt idx="301">
                  <c:v>1f8d8720-30ca-4057-90f7-a34b8383eafe_3_138782954_A_G</c:v>
                </c:pt>
                <c:pt idx="302">
                  <c:v>1f8d8720-30ca-4057-90f7-a34b8383eafe_2_220585291_G_A</c:v>
                </c:pt>
                <c:pt idx="303">
                  <c:v>1f8d8720-30ca-4057-90f7-a34b8383eafe_13_59738841_G_A</c:v>
                </c:pt>
                <c:pt idx="304">
                  <c:v>1f8d8720-30ca-4057-90f7-a34b8383eafe_1_211147617_A_C</c:v>
                </c:pt>
                <c:pt idx="305">
                  <c:v>1f8d8720-30ca-4057-90f7-a34b8383eafe_X_18210775_T_A</c:v>
                </c:pt>
                <c:pt idx="306">
                  <c:v>1f8d8720-30ca-4057-90f7-a34b8383eafe_1_173475738_C_T</c:v>
                </c:pt>
                <c:pt idx="307">
                  <c:v>1f8d8720-30ca-4057-90f7-a34b8383eafe_18_20738989_G_A</c:v>
                </c:pt>
                <c:pt idx="308">
                  <c:v>1f8d8720-30ca-4057-90f7-a34b8383eafe_19_43716303_C_T</c:v>
                </c:pt>
                <c:pt idx="309">
                  <c:v>1f8d8720-30ca-4057-90f7-a34b8383eafe_4_53033641_G_A</c:v>
                </c:pt>
                <c:pt idx="310">
                  <c:v>1f8d8720-30ca-4057-90f7-a34b8383eafe_4_176201888_G_A</c:v>
                </c:pt>
                <c:pt idx="311">
                  <c:v>1f8d8720-30ca-4057-90f7-a34b8383eafe_2_182024143_G_A</c:v>
                </c:pt>
                <c:pt idx="312">
                  <c:v>1f8d8720-30ca-4057-90f7-a34b8383eafe_21_10758294_A_G</c:v>
                </c:pt>
                <c:pt idx="313">
                  <c:v>1f8d8720-30ca-4057-90f7-a34b8383eafe_14_93775940_T_C</c:v>
                </c:pt>
                <c:pt idx="314">
                  <c:v>1f8d8720-30ca-4057-90f7-a34b8383eafe_X_120779377_A_T</c:v>
                </c:pt>
                <c:pt idx="315">
                  <c:v>1f8d8720-30ca-4057-90f7-a34b8383eafe_16_65970896_C_A</c:v>
                </c:pt>
                <c:pt idx="316">
                  <c:v>1f8d8720-30ca-4057-90f7-a34b8383eafe_3_74641041_A_G</c:v>
                </c:pt>
                <c:pt idx="317">
                  <c:v>1f8d8720-30ca-4057-90f7-a34b8383eafe_X_43397689_G_T</c:v>
                </c:pt>
                <c:pt idx="318">
                  <c:v>1f8d8720-30ca-4057-90f7-a34b8383eafe_15_61811671_T_C</c:v>
                </c:pt>
                <c:pt idx="319">
                  <c:v>1f8d8720-30ca-4057-90f7-a34b8383eafe_X_143396690_T_C</c:v>
                </c:pt>
                <c:pt idx="320">
                  <c:v>1f8d8720-30ca-4057-90f7-a34b8383eafe_12_2437617_T_C</c:v>
                </c:pt>
                <c:pt idx="321">
                  <c:v>1f8d8720-30ca-4057-90f7-a34b8383eafe_1_63500118_A_C</c:v>
                </c:pt>
                <c:pt idx="322">
                  <c:v>1f8d8720-30ca-4057-90f7-a34b8383eafe_X_19187521_C_A</c:v>
                </c:pt>
                <c:pt idx="323">
                  <c:v>1f8d8720-30ca-4057-90f7-a34b8383eafe_10_104947840_G_A</c:v>
                </c:pt>
                <c:pt idx="324">
                  <c:v>1f8d8720-30ca-4057-90f7-a34b8383eafe_13_33921125_G_A</c:v>
                </c:pt>
                <c:pt idx="325">
                  <c:v>1f8d8720-30ca-4057-90f7-a34b8383eafe_6_67962695_C_A</c:v>
                </c:pt>
                <c:pt idx="326">
                  <c:v>1f8d8720-30ca-4057-90f7-a34b8383eafe_8_58523660_A_G</c:v>
                </c:pt>
                <c:pt idx="327">
                  <c:v>1f8d8720-30ca-4057-90f7-a34b8383eafe_4_161189301_C_G</c:v>
                </c:pt>
                <c:pt idx="328">
                  <c:v>1f8d8720-30ca-4057-90f7-a34b8383eafe_11_129870957_G_A</c:v>
                </c:pt>
                <c:pt idx="329">
                  <c:v>1f8d8720-30ca-4057-90f7-a34b8383eafe_1_111320686_C_A</c:v>
                </c:pt>
                <c:pt idx="330">
                  <c:v>1f8d8720-30ca-4057-90f7-a34b8383eafe_1_183783158_T_G</c:v>
                </c:pt>
                <c:pt idx="331">
                  <c:v>1f8d8720-30ca-4057-90f7-a34b8383eafe_6_99151164_C_T</c:v>
                </c:pt>
                <c:pt idx="332">
                  <c:v>1f8d8720-30ca-4057-90f7-a34b8383eafe_9_105071653_T_G</c:v>
                </c:pt>
                <c:pt idx="333">
                  <c:v>1f8d8720-30ca-4057-90f7-a34b8383eafe_15_98460883_G_A</c:v>
                </c:pt>
                <c:pt idx="334">
                  <c:v>1f8d8720-30ca-4057-90f7-a34b8383eafe_4_45463790_G_T</c:v>
                </c:pt>
                <c:pt idx="335">
                  <c:v>1f8d8720-30ca-4057-90f7-a34b8383eafe_8_137869832_A_G</c:v>
                </c:pt>
                <c:pt idx="336">
                  <c:v>1f8d8720-30ca-4057-90f7-a34b8383eafe_X_78413701_A_C</c:v>
                </c:pt>
                <c:pt idx="337">
                  <c:v>1f8d8720-30ca-4057-90f7-a34b8383eafe_17_73279609_G_A</c:v>
                </c:pt>
                <c:pt idx="338">
                  <c:v>1f8d8720-30ca-4057-90f7-a34b8383eafe_1_60551543_A_C</c:v>
                </c:pt>
                <c:pt idx="339">
                  <c:v>1f8d8720-30ca-4057-90f7-a34b8383eafe_6_32150470_C_A</c:v>
                </c:pt>
                <c:pt idx="340">
                  <c:v>1f8d8720-30ca-4057-90f7-a34b8383eafe_22_44451667_G_A</c:v>
                </c:pt>
                <c:pt idx="341">
                  <c:v>1f8d8720-30ca-4057-90f7-a34b8383eafe_14_105350101_C_T</c:v>
                </c:pt>
                <c:pt idx="342">
                  <c:v>1f8d8720-30ca-4057-90f7-a34b8383eafe_6_132195379_C_T</c:v>
                </c:pt>
                <c:pt idx="343">
                  <c:v>1f8d8720-30ca-4057-90f7-a34b8383eafe_3_149019945_A_G</c:v>
                </c:pt>
                <c:pt idx="344">
                  <c:v>1f8d8720-30ca-4057-90f7-a34b8383eafe_1_83648433_G_A</c:v>
                </c:pt>
                <c:pt idx="345">
                  <c:v>1f8d8720-30ca-4057-90f7-a34b8383eafe_22_18244789_T_G</c:v>
                </c:pt>
                <c:pt idx="346">
                  <c:v>1f8d8720-30ca-4057-90f7-a34b8383eafe_1_119698042_C_T</c:v>
                </c:pt>
                <c:pt idx="347">
                  <c:v>1f8d8720-30ca-4057-90f7-a34b8383eafe_4_66582696_G_A</c:v>
                </c:pt>
                <c:pt idx="348">
                  <c:v>1f8d8720-30ca-4057-90f7-a34b8383eafe_2_140292783_G_T</c:v>
                </c:pt>
                <c:pt idx="349">
                  <c:v>1f8d8720-30ca-4057-90f7-a34b8383eafe_2_141441088_G_A</c:v>
                </c:pt>
                <c:pt idx="350">
                  <c:v>1f8d8720-30ca-4057-90f7-a34b8383eafe_6_119823039_C_T</c:v>
                </c:pt>
                <c:pt idx="351">
                  <c:v>1f8d8720-30ca-4057-90f7-a34b8383eafe_13_114891389_G_A</c:v>
                </c:pt>
                <c:pt idx="352">
                  <c:v>1f8d8720-30ca-4057-90f7-a34b8383eafe_3_18731285_C_A</c:v>
                </c:pt>
                <c:pt idx="353">
                  <c:v>1f8d8720-30ca-4057-90f7-a34b8383eafe_2_132866643_G_T</c:v>
                </c:pt>
                <c:pt idx="354">
                  <c:v>1f8d8720-30ca-4057-90f7-a34b8383eafe_22_16373933_T_A</c:v>
                </c:pt>
                <c:pt idx="355">
                  <c:v>1f8d8720-30ca-4057-90f7-a34b8383eafe_1_189086821_G_C</c:v>
                </c:pt>
                <c:pt idx="356">
                  <c:v>1f8d8720-30ca-4057-90f7-a34b8383eafe_2_229263958_C_T</c:v>
                </c:pt>
                <c:pt idx="357">
                  <c:v>1f8d8720-30ca-4057-90f7-a34b8383eafe_1_173069889_T_A</c:v>
                </c:pt>
                <c:pt idx="358">
                  <c:v>1f8d8720-30ca-4057-90f7-a34b8383eafe_3_134011420_A_T</c:v>
                </c:pt>
                <c:pt idx="359">
                  <c:v>1f8d8720-30ca-4057-90f7-a34b8383eafe_X_110462290_C_T</c:v>
                </c:pt>
                <c:pt idx="360">
                  <c:v>1f8d8720-30ca-4057-90f7-a34b8383eafe_16_62815688_G_T</c:v>
                </c:pt>
                <c:pt idx="361">
                  <c:v>1f8d8720-30ca-4057-90f7-a34b8383eafe_1_59711561_T_C</c:v>
                </c:pt>
                <c:pt idx="362">
                  <c:v>1f8d8720-30ca-4057-90f7-a34b8383eafe_7_29033366_A_C</c:v>
                </c:pt>
                <c:pt idx="363">
                  <c:v>1f8d8720-30ca-4057-90f7-a34b8383eafe_4_80109799_G_T</c:v>
                </c:pt>
                <c:pt idx="364">
                  <c:v>1f8d8720-30ca-4057-90f7-a34b8383eafe_2_5215000_C_G</c:v>
                </c:pt>
                <c:pt idx="365">
                  <c:v>1f8d8720-30ca-4057-90f7-a34b8383eafe_1_149110564_C_G</c:v>
                </c:pt>
                <c:pt idx="366">
                  <c:v>1f8d8720-30ca-4057-90f7-a34b8383eafe_14_59049548_T_C</c:v>
                </c:pt>
                <c:pt idx="367">
                  <c:v>1f8d8720-30ca-4057-90f7-a34b8383eafe_13_86644554_T_A</c:v>
                </c:pt>
                <c:pt idx="368">
                  <c:v>1f8d8720-30ca-4057-90f7-a34b8383eafe_1_102460224_C_G</c:v>
                </c:pt>
                <c:pt idx="369">
                  <c:v>1f8d8720-30ca-4057-90f7-a34b8383eafe_9_2859607_C_T</c:v>
                </c:pt>
                <c:pt idx="370">
                  <c:v>1f8d8720-30ca-4057-90f7-a34b8383eafe_8_134879460_C_T</c:v>
                </c:pt>
                <c:pt idx="371">
                  <c:v>1f8d8720-30ca-4057-90f7-a34b8383eafe_1_241719211_C_T</c:v>
                </c:pt>
                <c:pt idx="372">
                  <c:v>1f8d8720-30ca-4057-90f7-a34b8383eafe_8_118772164_G_A</c:v>
                </c:pt>
                <c:pt idx="373">
                  <c:v>1f8d8720-30ca-4057-90f7-a34b8383eafe_7_129307645_G_C</c:v>
                </c:pt>
                <c:pt idx="374">
                  <c:v>1f8d8720-30ca-4057-90f7-a34b8383eafe_16_86503223_C_T</c:v>
                </c:pt>
                <c:pt idx="375">
                  <c:v>1f8d8720-30ca-4057-90f7-a34b8383eafe_9_23304237_C_T</c:v>
                </c:pt>
                <c:pt idx="376">
                  <c:v>1f8d8720-30ca-4057-90f7-a34b8383eafe_X_28778618_G_T</c:v>
                </c:pt>
                <c:pt idx="377">
                  <c:v>1f8d8720-30ca-4057-90f7-a34b8383eafe_X_74506927_T_C</c:v>
                </c:pt>
                <c:pt idx="378">
                  <c:v>1f8d8720-30ca-4057-90f7-a34b8383eafe_8_26534092_T_C</c:v>
                </c:pt>
                <c:pt idx="379">
                  <c:v>1f8d8720-30ca-4057-90f7-a34b8383eafe_X_93765149_T_C</c:v>
                </c:pt>
                <c:pt idx="380">
                  <c:v>1f8d8720-30ca-4057-90f7-a34b8383eafe_18_53868543_A_T</c:v>
                </c:pt>
                <c:pt idx="381">
                  <c:v>1f8d8720-30ca-4057-90f7-a34b8383eafe_1_75505761_C_T</c:v>
                </c:pt>
                <c:pt idx="382">
                  <c:v>1f8d8720-30ca-4057-90f7-a34b8383eafe_6_78249665_C_T</c:v>
                </c:pt>
                <c:pt idx="383">
                  <c:v>1f8d8720-30ca-4057-90f7-a34b8383eafe_5_162010281_C_A</c:v>
                </c:pt>
                <c:pt idx="384">
                  <c:v>1f8d8720-30ca-4057-90f7-a34b8383eafe_1_49436698_G_A</c:v>
                </c:pt>
                <c:pt idx="385">
                  <c:v>1f8d8720-30ca-4057-90f7-a34b8383eafe_2_182958890_C_T</c:v>
                </c:pt>
                <c:pt idx="386">
                  <c:v>1f8d8720-30ca-4057-90f7-a34b8383eafe_20_56593383_G_A</c:v>
                </c:pt>
                <c:pt idx="387">
                  <c:v>1f8d8720-30ca-4057-90f7-a34b8383eafe_2_188764471_C_T</c:v>
                </c:pt>
                <c:pt idx="388">
                  <c:v>1f8d8720-30ca-4057-90f7-a34b8383eafe_5_133118458_C_A</c:v>
                </c:pt>
                <c:pt idx="389">
                  <c:v>1f8d8720-30ca-4057-90f7-a34b8383eafe_2_213744409_C_T</c:v>
                </c:pt>
                <c:pt idx="390">
                  <c:v>1f8d8720-30ca-4057-90f7-a34b8383eafe_21_23193713_T_A</c:v>
                </c:pt>
                <c:pt idx="391">
                  <c:v>1f8d8720-30ca-4057-90f7-a34b8383eafe_19_39441905_G_A</c:v>
                </c:pt>
                <c:pt idx="392">
                  <c:v>1f8d8720-30ca-4057-90f7-a34b8383eafe_8_107933663_C_T</c:v>
                </c:pt>
                <c:pt idx="393">
                  <c:v>1f8d8720-30ca-4057-90f7-a34b8383eafe_20_10128279_T_C</c:v>
                </c:pt>
                <c:pt idx="394">
                  <c:v>1f8d8720-30ca-4057-90f7-a34b8383eafe_5_119436196_A_T</c:v>
                </c:pt>
                <c:pt idx="395">
                  <c:v>1f8d8720-30ca-4057-90f7-a34b8383eafe_2_21923190_C_T</c:v>
                </c:pt>
                <c:pt idx="396">
                  <c:v>1f8d8720-30ca-4057-90f7-a34b8383eafe_3_6345579_C_T</c:v>
                </c:pt>
                <c:pt idx="397">
                  <c:v>1f8d8720-30ca-4057-90f7-a34b8383eafe_6_33439155_G_A</c:v>
                </c:pt>
                <c:pt idx="398">
                  <c:v>1f8d8720-30ca-4057-90f7-a34b8383eafe_6_88284491_A_C</c:v>
                </c:pt>
                <c:pt idx="399">
                  <c:v>1f8d8720-30ca-4057-90f7-a34b8383eafe_X_139705904_C_A</c:v>
                </c:pt>
                <c:pt idx="400">
                  <c:v>1f8d8720-30ca-4057-90f7-a34b8383eafe_1_232024642_G_C</c:v>
                </c:pt>
                <c:pt idx="401">
                  <c:v>1f8d8720-30ca-4057-90f7-a34b8383eafe_14_83915624_C_G</c:v>
                </c:pt>
                <c:pt idx="402">
                  <c:v>1f8d8720-30ca-4057-90f7-a34b8383eafe_19_32412213_G_A</c:v>
                </c:pt>
                <c:pt idx="403">
                  <c:v>1f8d8720-30ca-4057-90f7-a34b8383eafe_1_10088958_C_T</c:v>
                </c:pt>
                <c:pt idx="404">
                  <c:v>1f8d8720-30ca-4057-90f7-a34b8383eafe_9_85004470_G_T</c:v>
                </c:pt>
                <c:pt idx="405">
                  <c:v>1f8d8720-30ca-4057-90f7-a34b8383eafe_13_22735585_G_C</c:v>
                </c:pt>
                <c:pt idx="406">
                  <c:v>1f8d8720-30ca-4057-90f7-a34b8383eafe_9_4678034_T_C</c:v>
                </c:pt>
                <c:pt idx="407">
                  <c:v>1f8d8720-30ca-4057-90f7-a34b8383eafe_1_7944062_C_T</c:v>
                </c:pt>
                <c:pt idx="408">
                  <c:v>1f8d8720-30ca-4057-90f7-a34b8383eafe_4_86979025_C_A</c:v>
                </c:pt>
                <c:pt idx="409">
                  <c:v>1f8d8720-30ca-4057-90f7-a34b8383eafe_12_21235720_G_A</c:v>
                </c:pt>
                <c:pt idx="410">
                  <c:v>1f8d8720-30ca-4057-90f7-a34b8383eafe_18_45392053_T_C</c:v>
                </c:pt>
                <c:pt idx="411">
                  <c:v>1f8d8720-30ca-4057-90f7-a34b8383eafe_X_36062676_G_A</c:v>
                </c:pt>
                <c:pt idx="412">
                  <c:v>1f8d8720-30ca-4057-90f7-a34b8383eafe_X_101296961_T_G</c:v>
                </c:pt>
                <c:pt idx="413">
                  <c:v>1f8d8720-30ca-4057-90f7-a34b8383eafe_2_46512022_C_T</c:v>
                </c:pt>
                <c:pt idx="414">
                  <c:v>1f8d8720-30ca-4057-90f7-a34b8383eafe_X_92841979_C_T</c:v>
                </c:pt>
                <c:pt idx="415">
                  <c:v>1f8d8720-30ca-4057-90f7-a34b8383eafe_15_78127421_G_T</c:v>
                </c:pt>
                <c:pt idx="416">
                  <c:v>1f8d8720-30ca-4057-90f7-a34b8383eafe_9_94441240_A_T</c:v>
                </c:pt>
                <c:pt idx="417">
                  <c:v>1f8d8720-30ca-4057-90f7-a34b8383eafe_1_179269855_G_T</c:v>
                </c:pt>
                <c:pt idx="418">
                  <c:v>1f8d8720-30ca-4057-90f7-a34b8383eafe_7_19490218_G_T</c:v>
                </c:pt>
                <c:pt idx="419">
                  <c:v>1f8d8720-30ca-4057-90f7-a34b8383eafe_16_21294856_C_G</c:v>
                </c:pt>
                <c:pt idx="420">
                  <c:v>1f8d8720-30ca-4057-90f7-a34b8383eafe_X_8505988_G_A</c:v>
                </c:pt>
                <c:pt idx="421">
                  <c:v>1f8d8720-30ca-4057-90f7-a34b8383eafe_9_102549301_T_C</c:v>
                </c:pt>
                <c:pt idx="422">
                  <c:v>1f8d8720-30ca-4057-90f7-a34b8383eafe_12_19879278_G_T</c:v>
                </c:pt>
                <c:pt idx="423">
                  <c:v>1f8d8720-30ca-4057-90f7-a34b8383eafe_11_42817267_C_T</c:v>
                </c:pt>
                <c:pt idx="424">
                  <c:v>1f8d8720-30ca-4057-90f7-a34b8383eafe_5_84333044_C_T</c:v>
                </c:pt>
                <c:pt idx="425">
                  <c:v>1f8d8720-30ca-4057-90f7-a34b8383eafe_16_24464187_C_T</c:v>
                </c:pt>
                <c:pt idx="426">
                  <c:v>1f8d8720-30ca-4057-90f7-a34b8383eafe_14_48043519_C_T</c:v>
                </c:pt>
                <c:pt idx="427">
                  <c:v>1f8d8720-30ca-4057-90f7-a34b8383eafe_4_86856070_G_A</c:v>
                </c:pt>
                <c:pt idx="428">
                  <c:v>1f8d8720-30ca-4057-90f7-a34b8383eafe_8_104048442_C_T</c:v>
                </c:pt>
                <c:pt idx="429">
                  <c:v>1f8d8720-30ca-4057-90f7-a34b8383eafe_17_41041908_T_G</c:v>
                </c:pt>
                <c:pt idx="430">
                  <c:v>1f8d8720-30ca-4057-90f7-a34b8383eafe_2_179657537_C_A</c:v>
                </c:pt>
                <c:pt idx="431">
                  <c:v>1f8d8720-30ca-4057-90f7-a34b8383eafe_X_139162997_A_C</c:v>
                </c:pt>
                <c:pt idx="432">
                  <c:v>1f8d8720-30ca-4057-90f7-a34b8383eafe_8_78290205_C_T</c:v>
                </c:pt>
                <c:pt idx="433">
                  <c:v>1f8d8720-30ca-4057-90f7-a34b8383eafe_4_112139363_C_A</c:v>
                </c:pt>
                <c:pt idx="434">
                  <c:v>1f8d8720-30ca-4057-90f7-a34b8383eafe_18_11311966_T_C</c:v>
                </c:pt>
                <c:pt idx="435">
                  <c:v>1f8d8720-30ca-4057-90f7-a34b8383eafe_X_67613889_T_C</c:v>
                </c:pt>
                <c:pt idx="436">
                  <c:v>1f8d8720-30ca-4057-90f7-a34b8383eafe_X_40461759_G_A</c:v>
                </c:pt>
                <c:pt idx="437">
                  <c:v>1f8d8720-30ca-4057-90f7-a34b8383eafe_12_34568409_A_G</c:v>
                </c:pt>
                <c:pt idx="438">
                  <c:v>1f8d8720-30ca-4057-90f7-a34b8383eafe_19_57675528_A_G</c:v>
                </c:pt>
                <c:pt idx="439">
                  <c:v>1f8d8720-30ca-4057-90f7-a34b8383eafe_21_37836775_A_T</c:v>
                </c:pt>
                <c:pt idx="440">
                  <c:v>1f8d8720-30ca-4057-90f7-a34b8383eafe_20_50600296_C_T</c:v>
                </c:pt>
                <c:pt idx="441">
                  <c:v>1f8d8720-30ca-4057-90f7-a34b8383eafe_6_108104071_C_G</c:v>
                </c:pt>
                <c:pt idx="442">
                  <c:v>1f8d8720-30ca-4057-90f7-a34b8383eafe_13_62453568_A_G</c:v>
                </c:pt>
                <c:pt idx="443">
                  <c:v>1f8d8720-30ca-4057-90f7-a34b8383eafe_8_51015941_G_A</c:v>
                </c:pt>
                <c:pt idx="444">
                  <c:v>1f8d8720-30ca-4057-90f7-a34b8383eafe_X_120004059_C_T</c:v>
                </c:pt>
                <c:pt idx="445">
                  <c:v>1f8d8720-30ca-4057-90f7-a34b8383eafe_21_36928641_C_T</c:v>
                </c:pt>
                <c:pt idx="446">
                  <c:v>1f8d8720-30ca-4057-90f7-a34b8383eafe_12_12568231_G_C</c:v>
                </c:pt>
                <c:pt idx="447">
                  <c:v>1f8d8720-30ca-4057-90f7-a34b8383eafe_3_96625435_T_C</c:v>
                </c:pt>
                <c:pt idx="448">
                  <c:v>1f8d8720-30ca-4057-90f7-a34b8383eafe_2_168303191_C_T</c:v>
                </c:pt>
                <c:pt idx="449">
                  <c:v>1f8d8720-30ca-4057-90f7-a34b8383eafe_6_78512288_G_A</c:v>
                </c:pt>
                <c:pt idx="450">
                  <c:v>1f8d8720-30ca-4057-90f7-a34b8383eafe_11_38054216_T_G</c:v>
                </c:pt>
                <c:pt idx="451">
                  <c:v>1f8d8720-30ca-4057-90f7-a34b8383eafe_2_178774257_C_T</c:v>
                </c:pt>
                <c:pt idx="452">
                  <c:v>1f8d8720-30ca-4057-90f7-a34b8383eafe_6_585715_T_C</c:v>
                </c:pt>
                <c:pt idx="453">
                  <c:v>1f8d8720-30ca-4057-90f7-a34b8383eafe_3_105870906_A_G</c:v>
                </c:pt>
                <c:pt idx="454">
                  <c:v>1f8d8720-30ca-4057-90f7-a34b8383eafe_12_9680098_C_T</c:v>
                </c:pt>
                <c:pt idx="455">
                  <c:v>1f8d8720-30ca-4057-90f7-a34b8383eafe_9_32597528_C_T</c:v>
                </c:pt>
                <c:pt idx="456">
                  <c:v>1f8d8720-30ca-4057-90f7-a34b8383eafe_11_42817257_T_C</c:v>
                </c:pt>
                <c:pt idx="457">
                  <c:v>1f8d8720-30ca-4057-90f7-a34b8383eafe_6_44856790_T_A</c:v>
                </c:pt>
                <c:pt idx="458">
                  <c:v>1f8d8720-30ca-4057-90f7-a34b8383eafe_7_36063739_C_T</c:v>
                </c:pt>
                <c:pt idx="459">
                  <c:v>1f8d8720-30ca-4057-90f7-a34b8383eafe_X_94395943_T_A</c:v>
                </c:pt>
                <c:pt idx="460">
                  <c:v>1f8d8720-30ca-4057-90f7-a34b8383eafe_1_121474466_G_T</c:v>
                </c:pt>
                <c:pt idx="461">
                  <c:v>1f8d8720-30ca-4057-90f7-a34b8383eafe_13_63811254_C_T</c:v>
                </c:pt>
                <c:pt idx="462">
                  <c:v>1f8d8720-30ca-4057-90f7-a34b8383eafe_4_42948866_T_G</c:v>
                </c:pt>
                <c:pt idx="463">
                  <c:v>1f8d8720-30ca-4057-90f7-a34b8383eafe_6_37383348_G_T</c:v>
                </c:pt>
                <c:pt idx="464">
                  <c:v>1f8d8720-30ca-4057-90f7-a34b8383eafe_13_51030411_A_G</c:v>
                </c:pt>
                <c:pt idx="465">
                  <c:v>1f8d8720-30ca-4057-90f7-a34b8383eafe_14_106820177_G_T</c:v>
                </c:pt>
                <c:pt idx="466">
                  <c:v>1f8d8720-30ca-4057-90f7-a34b8383eafe_5_131629114_G_T</c:v>
                </c:pt>
                <c:pt idx="467">
                  <c:v>1f8d8720-30ca-4057-90f7-a34b8383eafe_17_45384316_G_T</c:v>
                </c:pt>
                <c:pt idx="468">
                  <c:v>1f8d8720-30ca-4057-90f7-a34b8383eafe_3_34078887_G_A</c:v>
                </c:pt>
                <c:pt idx="469">
                  <c:v>1f8d8720-30ca-4057-90f7-a34b8383eafe_8_6243026_C_T</c:v>
                </c:pt>
                <c:pt idx="470">
                  <c:v>1f8d8720-30ca-4057-90f7-a34b8383eafe_4_25716108_T_C</c:v>
                </c:pt>
                <c:pt idx="471">
                  <c:v>1f8d8720-30ca-4057-90f7-a34b8383eafe_3_87242570_T_C</c:v>
                </c:pt>
                <c:pt idx="472">
                  <c:v>1f8d8720-30ca-4057-90f7-a34b8383eafe_X_118213854_G_C</c:v>
                </c:pt>
                <c:pt idx="473">
                  <c:v>1f8d8720-30ca-4057-90f7-a34b8383eafe_12_91145323_G_T</c:v>
                </c:pt>
                <c:pt idx="474">
                  <c:v>1f8d8720-30ca-4057-90f7-a34b8383eafe_12_118390543_C_G</c:v>
                </c:pt>
                <c:pt idx="475">
                  <c:v>1f8d8720-30ca-4057-90f7-a34b8383eafe_5_3645159_G_T</c:v>
                </c:pt>
                <c:pt idx="476">
                  <c:v>1f8d8720-30ca-4057-90f7-a34b8383eafe_16_33964155_G_A</c:v>
                </c:pt>
                <c:pt idx="477">
                  <c:v>1f8d8720-30ca-4057-90f7-a34b8383eafe_2_208697244_A_T</c:v>
                </c:pt>
                <c:pt idx="478">
                  <c:v>1f8d8720-30ca-4057-90f7-a34b8383eafe_3_8729261_C_T</c:v>
                </c:pt>
                <c:pt idx="479">
                  <c:v>1f8d8720-30ca-4057-90f7-a34b8383eafe_10_64505622_G_T</c:v>
                </c:pt>
                <c:pt idx="480">
                  <c:v>1f8d8720-30ca-4057-90f7-a34b8383eafe_5_113184755_G_A</c:v>
                </c:pt>
                <c:pt idx="481">
                  <c:v>1f8d8720-30ca-4057-90f7-a34b8383eafe_3_127236298_G_A</c:v>
                </c:pt>
                <c:pt idx="482">
                  <c:v>1f8d8720-30ca-4057-90f7-a34b8383eafe_8_82790580_C_T</c:v>
                </c:pt>
                <c:pt idx="483">
                  <c:v>1f8d8720-30ca-4057-90f7-a34b8383eafe_15_78963344_C_T</c:v>
                </c:pt>
                <c:pt idx="484">
                  <c:v>1f8d8720-30ca-4057-90f7-a34b8383eafe_2_210157692_A_G</c:v>
                </c:pt>
                <c:pt idx="485">
                  <c:v>1f8d8720-30ca-4057-90f7-a34b8383eafe_1_93368169_C_T</c:v>
                </c:pt>
                <c:pt idx="486">
                  <c:v>1f8d8720-30ca-4057-90f7-a34b8383eafe_8_113692376_G_C</c:v>
                </c:pt>
                <c:pt idx="487">
                  <c:v>1f8d8720-30ca-4057-90f7-a34b8383eafe_20_6437286_A_T</c:v>
                </c:pt>
                <c:pt idx="488">
                  <c:v>1f8d8720-30ca-4057-90f7-a34b8383eafe_3_108220542_G_C</c:v>
                </c:pt>
                <c:pt idx="489">
                  <c:v>1f8d8720-30ca-4057-90f7-a34b8383eafe_10_96353151_C_T</c:v>
                </c:pt>
                <c:pt idx="490">
                  <c:v>1f8d8720-30ca-4057-90f7-a34b8383eafe_8_101992940_G_C</c:v>
                </c:pt>
                <c:pt idx="491">
                  <c:v>1f8d8720-30ca-4057-90f7-a34b8383eafe_6_52279312_A_G</c:v>
                </c:pt>
                <c:pt idx="492">
                  <c:v>1f8d8720-30ca-4057-90f7-a34b8383eafe_11_15951408_G_A</c:v>
                </c:pt>
                <c:pt idx="493">
                  <c:v>1f8d8720-30ca-4057-90f7-a34b8383eafe_2_188676310_A_G</c:v>
                </c:pt>
                <c:pt idx="494">
                  <c:v>1f8d8720-30ca-4057-90f7-a34b8383eafe_5_12571063_T_G</c:v>
                </c:pt>
                <c:pt idx="495">
                  <c:v>1f8d8720-30ca-4057-90f7-a34b8383eafe_16_64470212_C_G</c:v>
                </c:pt>
                <c:pt idx="496">
                  <c:v>1f8d8720-30ca-4057-90f7-a34b8383eafe_20_50501605_C_T</c:v>
                </c:pt>
                <c:pt idx="497">
                  <c:v>1f8d8720-30ca-4057-90f7-a34b8383eafe_4_162279462_C_A</c:v>
                </c:pt>
                <c:pt idx="498">
                  <c:v>1f8d8720-30ca-4057-90f7-a34b8383eafe_10_23377117_C_A</c:v>
                </c:pt>
                <c:pt idx="499">
                  <c:v>1f8d8720-30ca-4057-90f7-a34b8383eafe_9_19838624_G_A</c:v>
                </c:pt>
                <c:pt idx="500">
                  <c:v>1f8d8720-30ca-4057-90f7-a34b8383eafe_4_53788241_C_A</c:v>
                </c:pt>
                <c:pt idx="501">
                  <c:v>1f8d8720-30ca-4057-90f7-a34b8383eafe_7_88284368_C_T</c:v>
                </c:pt>
                <c:pt idx="502">
                  <c:v>1f8d8720-30ca-4057-90f7-a34b8383eafe_5_81369848_C_G</c:v>
                </c:pt>
                <c:pt idx="503">
                  <c:v>1f8d8720-30ca-4057-90f7-a34b8383eafe_9_69798684_T_C</c:v>
                </c:pt>
                <c:pt idx="504">
                  <c:v>1f8d8720-30ca-4057-90f7-a34b8383eafe_10_112943983_C_T</c:v>
                </c:pt>
                <c:pt idx="505">
                  <c:v>1f8d8720-30ca-4057-90f7-a34b8383eafe_21_47473052_C_G</c:v>
                </c:pt>
                <c:pt idx="506">
                  <c:v>1f8d8720-30ca-4057-90f7-a34b8383eafe_1_238754059_A_G</c:v>
                </c:pt>
                <c:pt idx="507">
                  <c:v>1f8d8720-30ca-4057-90f7-a34b8383eafe_20_11996086_T_G</c:v>
                </c:pt>
                <c:pt idx="508">
                  <c:v>1f8d8720-30ca-4057-90f7-a34b8383eafe_X_134761599_G_A</c:v>
                </c:pt>
                <c:pt idx="509">
                  <c:v>1f8d8720-30ca-4057-90f7-a34b8383eafe_6_122109774_A_G</c:v>
                </c:pt>
                <c:pt idx="510">
                  <c:v>1f8d8720-30ca-4057-90f7-a34b8383eafe_8_24033614_G_A</c:v>
                </c:pt>
                <c:pt idx="511">
                  <c:v>1f8d8720-30ca-4057-90f7-a34b8383eafe_15_79201180_T_C</c:v>
                </c:pt>
                <c:pt idx="512">
                  <c:v>1f8d8720-30ca-4057-90f7-a34b8383eafe_15_69140871_C_A</c:v>
                </c:pt>
                <c:pt idx="513">
                  <c:v>1f8d8720-30ca-4057-90f7-a34b8383eafe_X_73549928_G_A</c:v>
                </c:pt>
                <c:pt idx="514">
                  <c:v>1f8d8720-30ca-4057-90f7-a34b8383eafe_12_9680133_C_G</c:v>
                </c:pt>
                <c:pt idx="515">
                  <c:v>1f8d8720-30ca-4057-90f7-a34b8383eafe_3_147170650_A_G</c:v>
                </c:pt>
                <c:pt idx="516">
                  <c:v>1f8d8720-30ca-4057-90f7-a34b8383eafe_13_77379530_T_G</c:v>
                </c:pt>
                <c:pt idx="517">
                  <c:v>1f8d8720-30ca-4057-90f7-a34b8383eafe_19_34688880_A_G</c:v>
                </c:pt>
                <c:pt idx="518">
                  <c:v>1f8d8720-30ca-4057-90f7-a34b8383eafe_14_53402820_G_A</c:v>
                </c:pt>
                <c:pt idx="519">
                  <c:v>1f8d8720-30ca-4057-90f7-a34b8383eafe_3_181809068_A_G</c:v>
                </c:pt>
                <c:pt idx="520">
                  <c:v>1f8d8720-30ca-4057-90f7-a34b8383eafe_3_139054697_G_A</c:v>
                </c:pt>
                <c:pt idx="521">
                  <c:v>1f8d8720-30ca-4057-90f7-a34b8383eafe_20_36663741_G_A</c:v>
                </c:pt>
                <c:pt idx="522">
                  <c:v>1f8d8720-30ca-4057-90f7-a34b8383eafe_20_22539469_G_A</c:v>
                </c:pt>
                <c:pt idx="523">
                  <c:v>1f8d8720-30ca-4057-90f7-a34b8383eafe_2_123082024_G_C</c:v>
                </c:pt>
                <c:pt idx="524">
                  <c:v>1f8d8720-30ca-4057-90f7-a34b8383eafe_5_52215385_C_A</c:v>
                </c:pt>
                <c:pt idx="525">
                  <c:v>1f8d8720-30ca-4057-90f7-a34b8383eafe_5_156049382_G_A</c:v>
                </c:pt>
                <c:pt idx="526">
                  <c:v>1f8d8720-30ca-4057-90f7-a34b8383eafe_16_63752442_T_G</c:v>
                </c:pt>
                <c:pt idx="527">
                  <c:v>1f8d8720-30ca-4057-90f7-a34b8383eafe_14_81565627_C_T</c:v>
                </c:pt>
                <c:pt idx="528">
                  <c:v>1f8d8720-30ca-4057-90f7-a34b8383eafe_18_37964922_C_A</c:v>
                </c:pt>
                <c:pt idx="529">
                  <c:v>1f8d8720-30ca-4057-90f7-a34b8383eafe_X_115298825_T_A</c:v>
                </c:pt>
                <c:pt idx="530">
                  <c:v>1f8d8720-30ca-4057-90f7-a34b8383eafe_5_28797086_C_A</c:v>
                </c:pt>
                <c:pt idx="531">
                  <c:v>1f8d8720-30ca-4057-90f7-a34b8383eafe_4_45108467_G_A</c:v>
                </c:pt>
                <c:pt idx="532">
                  <c:v>1f8d8720-30ca-4057-90f7-a34b8383eafe_12_129665440_C_T</c:v>
                </c:pt>
                <c:pt idx="533">
                  <c:v>1f8d8720-30ca-4057-90f7-a34b8383eafe_2_12126660_G_C</c:v>
                </c:pt>
                <c:pt idx="534">
                  <c:v>1f8d8720-30ca-4057-90f7-a34b8383eafe_6_80474693_A_C</c:v>
                </c:pt>
                <c:pt idx="535">
                  <c:v>1f8d8720-30ca-4057-90f7-a34b8383eafe_2_240662338_C_G</c:v>
                </c:pt>
                <c:pt idx="536">
                  <c:v>1f8d8720-30ca-4057-90f7-a34b8383eafe_7_6974348_C_G</c:v>
                </c:pt>
                <c:pt idx="537">
                  <c:v>1f8d8720-30ca-4057-90f7-a34b8383eafe_10_106594097_T_C</c:v>
                </c:pt>
                <c:pt idx="538">
                  <c:v>1f8d8720-30ca-4057-90f7-a34b8383eafe_4_57522952_G_C</c:v>
                </c:pt>
                <c:pt idx="539">
                  <c:v>1f8d8720-30ca-4057-90f7-a34b8383eafe_7_80084107_C_G</c:v>
                </c:pt>
                <c:pt idx="540">
                  <c:v>1f8d8720-30ca-4057-90f7-a34b8383eafe_19_5432008_G_A</c:v>
                </c:pt>
                <c:pt idx="541">
                  <c:v>1f8d8720-30ca-4057-90f7-a34b8383eafe_14_77059412_T_G</c:v>
                </c:pt>
                <c:pt idx="542">
                  <c:v>1f8d8720-30ca-4057-90f7-a34b8383eafe_7_133114610_G_A</c:v>
                </c:pt>
                <c:pt idx="543">
                  <c:v>1f8d8720-30ca-4057-90f7-a34b8383eafe_13_43505632_C_T</c:v>
                </c:pt>
                <c:pt idx="544">
                  <c:v>1f8d8720-30ca-4057-90f7-a34b8383eafe_6_16240691_C_T</c:v>
                </c:pt>
                <c:pt idx="545">
                  <c:v>1f8d8720-30ca-4057-90f7-a34b8383eafe_6_142656790_A_T</c:v>
                </c:pt>
                <c:pt idx="546">
                  <c:v>1f8d8720-30ca-4057-90f7-a34b8383eafe_13_30163637_C_T</c:v>
                </c:pt>
                <c:pt idx="547">
                  <c:v>1f8d8720-30ca-4057-90f7-a34b8383eafe_8_18932291_G_A</c:v>
                </c:pt>
                <c:pt idx="548">
                  <c:v>1f8d8720-30ca-4057-90f7-a34b8383eafe_5_139284514_T_G</c:v>
                </c:pt>
                <c:pt idx="549">
                  <c:v>1f8d8720-30ca-4057-90f7-a34b8383eafe_8_41914294_T_C</c:v>
                </c:pt>
                <c:pt idx="550">
                  <c:v>1f8d8720-30ca-4057-90f7-a34b8383eafe_20_25090375_T_A</c:v>
                </c:pt>
                <c:pt idx="551">
                  <c:v>1f8d8720-30ca-4057-90f7-a34b8383eafe_22_30714463_C_T</c:v>
                </c:pt>
                <c:pt idx="552">
                  <c:v>1f8d8720-30ca-4057-90f7-a34b8383eafe_4_138146722_A_G</c:v>
                </c:pt>
                <c:pt idx="553">
                  <c:v>1f8d8720-30ca-4057-90f7-a34b8383eafe_18_14549253_C_G</c:v>
                </c:pt>
                <c:pt idx="554">
                  <c:v>1f8d8720-30ca-4057-90f7-a34b8383eafe_5_43114542_C_G</c:v>
                </c:pt>
                <c:pt idx="555">
                  <c:v>1f8d8720-30ca-4057-90f7-a34b8383eafe_3_159595126_C_T</c:v>
                </c:pt>
                <c:pt idx="556">
                  <c:v>1f8d8720-30ca-4057-90f7-a34b8383eafe_8_47559464_C_T</c:v>
                </c:pt>
                <c:pt idx="557">
                  <c:v>1f8d8720-30ca-4057-90f7-a34b8383eafe_9_15719595_A_G</c:v>
                </c:pt>
                <c:pt idx="558">
                  <c:v>1f8d8720-30ca-4057-90f7-a34b8383eafe_12_74747_C_T</c:v>
                </c:pt>
                <c:pt idx="559">
                  <c:v>1f8d8720-30ca-4057-90f7-a34b8383eafe_13_83476863_C_A</c:v>
                </c:pt>
                <c:pt idx="560">
                  <c:v>1f8d8720-30ca-4057-90f7-a34b8383eafe_4_7043077_C_T</c:v>
                </c:pt>
                <c:pt idx="561">
                  <c:v>1f8d8720-30ca-4057-90f7-a34b8383eafe_14_21060496_A_G</c:v>
                </c:pt>
                <c:pt idx="562">
                  <c:v>1f8d8720-30ca-4057-90f7-a34b8383eafe_12_48437906_A_C</c:v>
                </c:pt>
                <c:pt idx="563">
                  <c:v>1f8d8720-30ca-4057-90f7-a34b8383eafe_8_88324008_A_T</c:v>
                </c:pt>
                <c:pt idx="564">
                  <c:v>1f8d8720-30ca-4057-90f7-a34b8383eafe_4_182163637_T_A</c:v>
                </c:pt>
                <c:pt idx="565">
                  <c:v>1f8d8720-30ca-4057-90f7-a34b8383eafe_4_60310441_G_A</c:v>
                </c:pt>
                <c:pt idx="566">
                  <c:v>1f8d8720-30ca-4057-90f7-a34b8383eafe_22_34594050_G_A</c:v>
                </c:pt>
                <c:pt idx="567">
                  <c:v>1f8d8720-30ca-4057-90f7-a34b8383eafe_2_222853994_G_A</c:v>
                </c:pt>
                <c:pt idx="568">
                  <c:v>1f8d8720-30ca-4057-90f7-a34b8383eafe_5_88339075_A_T</c:v>
                </c:pt>
                <c:pt idx="569">
                  <c:v>1f8d8720-30ca-4057-90f7-a34b8383eafe_X_767976_C_T</c:v>
                </c:pt>
                <c:pt idx="570">
                  <c:v>1f8d8720-30ca-4057-90f7-a34b8383eafe_8_32003245_G_A</c:v>
                </c:pt>
                <c:pt idx="571">
                  <c:v>1f8d8720-30ca-4057-90f7-a34b8383eafe_4_15479497_G_T</c:v>
                </c:pt>
                <c:pt idx="572">
                  <c:v>1f8d8720-30ca-4057-90f7-a34b8383eafe_8_52102661_G_A</c:v>
                </c:pt>
                <c:pt idx="573">
                  <c:v>1f8d8720-30ca-4057-90f7-a34b8383eafe_10_101585603_A_G</c:v>
                </c:pt>
                <c:pt idx="574">
                  <c:v>1f8d8720-30ca-4057-90f7-a34b8383eafe_22_18687523_A_T</c:v>
                </c:pt>
                <c:pt idx="575">
                  <c:v>1f8d8720-30ca-4057-90f7-a34b8383eafe_16_26011515_C_T</c:v>
                </c:pt>
                <c:pt idx="576">
                  <c:v>1f8d8720-30ca-4057-90f7-a34b8383eafe_7_14088210_G_C</c:v>
                </c:pt>
                <c:pt idx="577">
                  <c:v>1f8d8720-30ca-4057-90f7-a34b8383eafe_7_62380285_A_T</c:v>
                </c:pt>
                <c:pt idx="578">
                  <c:v>1f8d8720-30ca-4057-90f7-a34b8383eafe_16_210327_G_A</c:v>
                </c:pt>
                <c:pt idx="579">
                  <c:v>1f8d8720-30ca-4057-90f7-a34b8383eafe_5_44464590_T_A</c:v>
                </c:pt>
                <c:pt idx="580">
                  <c:v>1f8d8720-30ca-4057-90f7-a34b8383eafe_8_12333122_C_T</c:v>
                </c:pt>
                <c:pt idx="581">
                  <c:v>1f8d8720-30ca-4057-90f7-a34b8383eafe_8_11598663_A_C</c:v>
                </c:pt>
                <c:pt idx="582">
                  <c:v>1f8d8720-30ca-4057-90f7-a34b8383eafe_18_13573179_C_T</c:v>
                </c:pt>
                <c:pt idx="583">
                  <c:v>1f8d8720-30ca-4057-90f7-a34b8383eafe_3_195024274_A_C</c:v>
                </c:pt>
                <c:pt idx="584">
                  <c:v>1f8d8720-30ca-4057-90f7-a34b8383eafe_10_105594031_C_G</c:v>
                </c:pt>
                <c:pt idx="585">
                  <c:v>1f8d8720-30ca-4057-90f7-a34b8383eafe_5_69342839_C_T</c:v>
                </c:pt>
                <c:pt idx="586">
                  <c:v>1f8d8720-30ca-4057-90f7-a34b8383eafe_13_53040095_C_T</c:v>
                </c:pt>
                <c:pt idx="587">
                  <c:v>1f8d8720-30ca-4057-90f7-a34b8383eafe_12_16452888_T_A</c:v>
                </c:pt>
                <c:pt idx="588">
                  <c:v>1f8d8720-30ca-4057-90f7-a34b8383eafe_13_67675647_T_G</c:v>
                </c:pt>
                <c:pt idx="589">
                  <c:v>1f8d8720-30ca-4057-90f7-a34b8383eafe_12_678291_A_G</c:v>
                </c:pt>
                <c:pt idx="590">
                  <c:v>1f8d8720-30ca-4057-90f7-a34b8383eafe_8_57244322_G_T</c:v>
                </c:pt>
                <c:pt idx="591">
                  <c:v>1f8d8720-30ca-4057-90f7-a34b8383eafe_3_182008916_G_A</c:v>
                </c:pt>
                <c:pt idx="592">
                  <c:v>1f8d8720-30ca-4057-90f7-a34b8383eafe_10_37198261_G_C</c:v>
                </c:pt>
                <c:pt idx="593">
                  <c:v>1f8d8720-30ca-4057-90f7-a34b8383eafe_1_248905773_T_C</c:v>
                </c:pt>
                <c:pt idx="594">
                  <c:v>1f8d8720-30ca-4057-90f7-a34b8383eafe_8_132438495_A_G</c:v>
                </c:pt>
                <c:pt idx="595">
                  <c:v>1f8d8720-30ca-4057-90f7-a34b8383eafe_10_113869598_C_T</c:v>
                </c:pt>
                <c:pt idx="596">
                  <c:v>1f8d8720-30ca-4057-90f7-a34b8383eafe_15_83223291_C_A</c:v>
                </c:pt>
                <c:pt idx="597">
                  <c:v>1f8d8720-30ca-4057-90f7-a34b8383eafe_2_161504883_G_A</c:v>
                </c:pt>
                <c:pt idx="598">
                  <c:v>1f8d8720-30ca-4057-90f7-a34b8383eafe_5_51300227_T_C</c:v>
                </c:pt>
                <c:pt idx="599">
                  <c:v>1f8d8720-30ca-4057-90f7-a34b8383eafe_20_46226765_G_A</c:v>
                </c:pt>
                <c:pt idx="600">
                  <c:v>1f8d8720-30ca-4057-90f7-a34b8383eafe_8_52093705_C_A</c:v>
                </c:pt>
                <c:pt idx="601">
                  <c:v>1f8d8720-30ca-4057-90f7-a34b8383eafe_11_133255591_G_A</c:v>
                </c:pt>
                <c:pt idx="602">
                  <c:v>1f8d8720-30ca-4057-90f7-a34b8383eafe_X_67719622_G_A</c:v>
                </c:pt>
                <c:pt idx="603">
                  <c:v>1f8d8720-30ca-4057-90f7-a34b8383eafe_4_30053270_A_G</c:v>
                </c:pt>
                <c:pt idx="604">
                  <c:v>1f8d8720-30ca-4057-90f7-a34b8383eafe_4_43449808_C_T</c:v>
                </c:pt>
                <c:pt idx="605">
                  <c:v>1f8d8720-30ca-4057-90f7-a34b8383eafe_13_42569234_G_T</c:v>
                </c:pt>
                <c:pt idx="606">
                  <c:v>1f8d8720-30ca-4057-90f7-a34b8383eafe_18_70531176_C_T</c:v>
                </c:pt>
                <c:pt idx="607">
                  <c:v>1f8d8720-30ca-4057-90f7-a34b8383eafe_4_160662810_C_T</c:v>
                </c:pt>
                <c:pt idx="608">
                  <c:v>1f8d8720-30ca-4057-90f7-a34b8383eafe_3_178476890_A_C</c:v>
                </c:pt>
                <c:pt idx="609">
                  <c:v>1f8d8720-30ca-4057-90f7-a34b8383eafe_5_92065739_C_A</c:v>
                </c:pt>
                <c:pt idx="610">
                  <c:v>1f8d8720-30ca-4057-90f7-a34b8383eafe_X_119697809_A_G</c:v>
                </c:pt>
                <c:pt idx="611">
                  <c:v>1f8d8720-30ca-4057-90f7-a34b8383eafe_15_83223290_C_A</c:v>
                </c:pt>
                <c:pt idx="612">
                  <c:v>1f8d8720-30ca-4057-90f7-a34b8383eafe_4_30053274_C_T</c:v>
                </c:pt>
                <c:pt idx="613">
                  <c:v>1f8d8720-30ca-4057-90f7-a34b8383eafe_16_60391772_G_T</c:v>
                </c:pt>
                <c:pt idx="614">
                  <c:v>1f8d8720-30ca-4057-90f7-a34b8383eafe_17_61741539_G_A</c:v>
                </c:pt>
                <c:pt idx="615">
                  <c:v>1f8d8720-30ca-4057-90f7-a34b8383eafe_7_81525077_A_G</c:v>
                </c:pt>
                <c:pt idx="616">
                  <c:v>1f8d8720-30ca-4057-90f7-a34b8383eafe_3_109112482_A_T</c:v>
                </c:pt>
                <c:pt idx="617">
                  <c:v>1f8d8720-30ca-4057-90f7-a34b8383eafe_2_103218632_G_A</c:v>
                </c:pt>
                <c:pt idx="618">
                  <c:v>1f8d8720-30ca-4057-90f7-a34b8383eafe_X_91667564_G_A</c:v>
                </c:pt>
                <c:pt idx="619">
                  <c:v>1f8d8720-30ca-4057-90f7-a34b8383eafe_4_9552540_G_C</c:v>
                </c:pt>
                <c:pt idx="620">
                  <c:v>1f8d8720-30ca-4057-90f7-a34b8383eafe_3_149932088_C_A</c:v>
                </c:pt>
                <c:pt idx="621">
                  <c:v>1f8d8720-30ca-4057-90f7-a34b8383eafe_2_122339871_A_G</c:v>
                </c:pt>
                <c:pt idx="622">
                  <c:v>1f8d8720-30ca-4057-90f7-a34b8383eafe_21_10985713_C_A</c:v>
                </c:pt>
                <c:pt idx="623">
                  <c:v>1f8d8720-30ca-4057-90f7-a34b8383eafe_2_19790549_G_A</c:v>
                </c:pt>
                <c:pt idx="624">
                  <c:v>1f8d8720-30ca-4057-90f7-a34b8383eafe_4_156481985_A_T</c:v>
                </c:pt>
                <c:pt idx="625">
                  <c:v>1f8d8720-30ca-4057-90f7-a34b8383eafe_20_39909124_C_A</c:v>
                </c:pt>
                <c:pt idx="626">
                  <c:v>1f8d8720-30ca-4057-90f7-a34b8383eafe_21_39216511_C_A</c:v>
                </c:pt>
                <c:pt idx="627">
                  <c:v>1f8d8720-30ca-4057-90f7-a34b8383eafe_5_23837237_G_T</c:v>
                </c:pt>
                <c:pt idx="628">
                  <c:v>1f8d8720-30ca-4057-90f7-a34b8383eafe_3_114580855_T_A</c:v>
                </c:pt>
                <c:pt idx="629">
                  <c:v>1f8d8720-30ca-4057-90f7-a34b8383eafe_8_9332827_G_A</c:v>
                </c:pt>
                <c:pt idx="630">
                  <c:v>1f8d8720-30ca-4057-90f7-a34b8383eafe_2_21335172_G_A</c:v>
                </c:pt>
                <c:pt idx="631">
                  <c:v>1f8d8720-30ca-4057-90f7-a34b8383eafe_X_73891307_A_G</c:v>
                </c:pt>
                <c:pt idx="632">
                  <c:v>1f8d8720-30ca-4057-90f7-a34b8383eafe_2_188152538_C_A</c:v>
                </c:pt>
                <c:pt idx="633">
                  <c:v>1f8d8720-30ca-4057-90f7-a34b8383eafe_5_28797082_A_C</c:v>
                </c:pt>
                <c:pt idx="634">
                  <c:v>1f8d8720-30ca-4057-90f7-a34b8383eafe_2_149103169_C_T</c:v>
                </c:pt>
                <c:pt idx="635">
                  <c:v>1f8d8720-30ca-4057-90f7-a34b8383eafe_14_90471759_T_A</c:v>
                </c:pt>
                <c:pt idx="636">
                  <c:v>1f8d8720-30ca-4057-90f7-a34b8383eafe_X_94868639_T_C</c:v>
                </c:pt>
                <c:pt idx="637">
                  <c:v>1f8d8720-30ca-4057-90f7-a34b8383eafe_7_15558259_A_C</c:v>
                </c:pt>
                <c:pt idx="638">
                  <c:v>1f8d8720-30ca-4057-90f7-a34b8383eafe_7_1358814_G_A</c:v>
                </c:pt>
                <c:pt idx="639">
                  <c:v>1f8d8720-30ca-4057-90f7-a34b8383eafe_X_15976271_G_T</c:v>
                </c:pt>
                <c:pt idx="640">
                  <c:v>1f8d8720-30ca-4057-90f7-a34b8383eafe_X_135870570_G_A</c:v>
                </c:pt>
                <c:pt idx="641">
                  <c:v>1f8d8720-30ca-4057-90f7-a34b8383eafe_8_137057679_A_G</c:v>
                </c:pt>
                <c:pt idx="642">
                  <c:v>1f8d8720-30ca-4057-90f7-a34b8383eafe_12_40409683_G_A</c:v>
                </c:pt>
                <c:pt idx="643">
                  <c:v>1f8d8720-30ca-4057-90f7-a34b8383eafe_10_66926925_G_A</c:v>
                </c:pt>
                <c:pt idx="644">
                  <c:v>1f8d8720-30ca-4057-90f7-a34b8383eafe_12_18548024_T_C</c:v>
                </c:pt>
                <c:pt idx="645">
                  <c:v>1f8d8720-30ca-4057-90f7-a34b8383eafe_15_30373612_G_A</c:v>
                </c:pt>
              </c:strCache>
            </c:strRef>
          </c:xVal>
          <c:yVal>
            <c:numRef>
              <c:f>'1f8d8720-30ca-4057-90f7-a34b838'!$B$2:$B$647</c:f>
              <c:numCache>
                <c:formatCode>General</c:formatCode>
                <c:ptCount val="646"/>
                <c:pt idx="0">
                  <c:v>0.071</c:v>
                </c:pt>
                <c:pt idx="1">
                  <c:v>0.071</c:v>
                </c:pt>
                <c:pt idx="2">
                  <c:v>0.071</c:v>
                </c:pt>
                <c:pt idx="3">
                  <c:v>0.071</c:v>
                </c:pt>
                <c:pt idx="4">
                  <c:v>0.071</c:v>
                </c:pt>
                <c:pt idx="5">
                  <c:v>0.071</c:v>
                </c:pt>
                <c:pt idx="6">
                  <c:v>0.072</c:v>
                </c:pt>
                <c:pt idx="7">
                  <c:v>0.072</c:v>
                </c:pt>
                <c:pt idx="8">
                  <c:v>0.072</c:v>
                </c:pt>
                <c:pt idx="9">
                  <c:v>0.072</c:v>
                </c:pt>
                <c:pt idx="10">
                  <c:v>0.072</c:v>
                </c:pt>
                <c:pt idx="11">
                  <c:v>0.072</c:v>
                </c:pt>
                <c:pt idx="12">
                  <c:v>0.072</c:v>
                </c:pt>
                <c:pt idx="13">
                  <c:v>0.072</c:v>
                </c:pt>
                <c:pt idx="14">
                  <c:v>0.072</c:v>
                </c:pt>
                <c:pt idx="15">
                  <c:v>0.072</c:v>
                </c:pt>
                <c:pt idx="16">
                  <c:v>0.072</c:v>
                </c:pt>
                <c:pt idx="17">
                  <c:v>0.072</c:v>
                </c:pt>
                <c:pt idx="18">
                  <c:v>0.073</c:v>
                </c:pt>
                <c:pt idx="19">
                  <c:v>0.073</c:v>
                </c:pt>
                <c:pt idx="20">
                  <c:v>0.073</c:v>
                </c:pt>
                <c:pt idx="21">
                  <c:v>0.073</c:v>
                </c:pt>
                <c:pt idx="22">
                  <c:v>0.074</c:v>
                </c:pt>
                <c:pt idx="23">
                  <c:v>0.074</c:v>
                </c:pt>
                <c:pt idx="24">
                  <c:v>0.074</c:v>
                </c:pt>
                <c:pt idx="25">
                  <c:v>0.074</c:v>
                </c:pt>
                <c:pt idx="26">
                  <c:v>0.074</c:v>
                </c:pt>
                <c:pt idx="27">
                  <c:v>0.074</c:v>
                </c:pt>
                <c:pt idx="28">
                  <c:v>0.074</c:v>
                </c:pt>
                <c:pt idx="29">
                  <c:v>0.074</c:v>
                </c:pt>
                <c:pt idx="30">
                  <c:v>0.075</c:v>
                </c:pt>
                <c:pt idx="31">
                  <c:v>0.075</c:v>
                </c:pt>
                <c:pt idx="32">
                  <c:v>0.075</c:v>
                </c:pt>
                <c:pt idx="33">
                  <c:v>0.075</c:v>
                </c:pt>
                <c:pt idx="34">
                  <c:v>0.075</c:v>
                </c:pt>
                <c:pt idx="35">
                  <c:v>0.075</c:v>
                </c:pt>
                <c:pt idx="36">
                  <c:v>0.075</c:v>
                </c:pt>
                <c:pt idx="37">
                  <c:v>0.075</c:v>
                </c:pt>
                <c:pt idx="38">
                  <c:v>0.075</c:v>
                </c:pt>
                <c:pt idx="39">
                  <c:v>0.075</c:v>
                </c:pt>
                <c:pt idx="40">
                  <c:v>0.075</c:v>
                </c:pt>
                <c:pt idx="41">
                  <c:v>0.075</c:v>
                </c:pt>
                <c:pt idx="42">
                  <c:v>0.075</c:v>
                </c:pt>
                <c:pt idx="43">
                  <c:v>0.075</c:v>
                </c:pt>
                <c:pt idx="44">
                  <c:v>0.075</c:v>
                </c:pt>
                <c:pt idx="45">
                  <c:v>0.075</c:v>
                </c:pt>
                <c:pt idx="46">
                  <c:v>0.075</c:v>
                </c:pt>
                <c:pt idx="47">
                  <c:v>0.076</c:v>
                </c:pt>
                <c:pt idx="48">
                  <c:v>0.076</c:v>
                </c:pt>
                <c:pt idx="49">
                  <c:v>0.076</c:v>
                </c:pt>
                <c:pt idx="50">
                  <c:v>0.076</c:v>
                </c:pt>
                <c:pt idx="51">
                  <c:v>0.076</c:v>
                </c:pt>
                <c:pt idx="52">
                  <c:v>0.076</c:v>
                </c:pt>
                <c:pt idx="53">
                  <c:v>0.076</c:v>
                </c:pt>
                <c:pt idx="54">
                  <c:v>0.076</c:v>
                </c:pt>
                <c:pt idx="55">
                  <c:v>0.076</c:v>
                </c:pt>
                <c:pt idx="56">
                  <c:v>0.076</c:v>
                </c:pt>
                <c:pt idx="57">
                  <c:v>0.076</c:v>
                </c:pt>
                <c:pt idx="58">
                  <c:v>0.076</c:v>
                </c:pt>
                <c:pt idx="59">
                  <c:v>0.076</c:v>
                </c:pt>
                <c:pt idx="60">
                  <c:v>0.076</c:v>
                </c:pt>
                <c:pt idx="61">
                  <c:v>0.076</c:v>
                </c:pt>
                <c:pt idx="62">
                  <c:v>0.076</c:v>
                </c:pt>
                <c:pt idx="63">
                  <c:v>0.077</c:v>
                </c:pt>
                <c:pt idx="64">
                  <c:v>0.078</c:v>
                </c:pt>
                <c:pt idx="65">
                  <c:v>0.078</c:v>
                </c:pt>
                <c:pt idx="66">
                  <c:v>0.078</c:v>
                </c:pt>
                <c:pt idx="67">
                  <c:v>0.078</c:v>
                </c:pt>
                <c:pt idx="68">
                  <c:v>0.078</c:v>
                </c:pt>
                <c:pt idx="69">
                  <c:v>0.078</c:v>
                </c:pt>
                <c:pt idx="70">
                  <c:v>0.078</c:v>
                </c:pt>
                <c:pt idx="71">
                  <c:v>0.078</c:v>
                </c:pt>
                <c:pt idx="72">
                  <c:v>0.078</c:v>
                </c:pt>
                <c:pt idx="73">
                  <c:v>0.078</c:v>
                </c:pt>
                <c:pt idx="74">
                  <c:v>0.079</c:v>
                </c:pt>
                <c:pt idx="75">
                  <c:v>0.079</c:v>
                </c:pt>
                <c:pt idx="76">
                  <c:v>0.079</c:v>
                </c:pt>
                <c:pt idx="77">
                  <c:v>0.079</c:v>
                </c:pt>
                <c:pt idx="78">
                  <c:v>0.08</c:v>
                </c:pt>
                <c:pt idx="79">
                  <c:v>0.08</c:v>
                </c:pt>
                <c:pt idx="80">
                  <c:v>0.08</c:v>
                </c:pt>
                <c:pt idx="81">
                  <c:v>0.08</c:v>
                </c:pt>
                <c:pt idx="82">
                  <c:v>0.08</c:v>
                </c:pt>
                <c:pt idx="83">
                  <c:v>0.08</c:v>
                </c:pt>
                <c:pt idx="84">
                  <c:v>0.081</c:v>
                </c:pt>
                <c:pt idx="85">
                  <c:v>0.081</c:v>
                </c:pt>
                <c:pt idx="86">
                  <c:v>0.081</c:v>
                </c:pt>
                <c:pt idx="87">
                  <c:v>0.081</c:v>
                </c:pt>
                <c:pt idx="88">
                  <c:v>0.081</c:v>
                </c:pt>
                <c:pt idx="89">
                  <c:v>0.081</c:v>
                </c:pt>
                <c:pt idx="90">
                  <c:v>0.081</c:v>
                </c:pt>
                <c:pt idx="91">
                  <c:v>0.081</c:v>
                </c:pt>
                <c:pt idx="92">
                  <c:v>0.081</c:v>
                </c:pt>
                <c:pt idx="93">
                  <c:v>0.081</c:v>
                </c:pt>
                <c:pt idx="94">
                  <c:v>0.081</c:v>
                </c:pt>
                <c:pt idx="95">
                  <c:v>0.081</c:v>
                </c:pt>
                <c:pt idx="96">
                  <c:v>0.081</c:v>
                </c:pt>
                <c:pt idx="97">
                  <c:v>0.081</c:v>
                </c:pt>
                <c:pt idx="98">
                  <c:v>0.081</c:v>
                </c:pt>
                <c:pt idx="99">
                  <c:v>0.081</c:v>
                </c:pt>
                <c:pt idx="100">
                  <c:v>0.081</c:v>
                </c:pt>
                <c:pt idx="101">
                  <c:v>0.081</c:v>
                </c:pt>
                <c:pt idx="102">
                  <c:v>0.081</c:v>
                </c:pt>
                <c:pt idx="103">
                  <c:v>0.081</c:v>
                </c:pt>
                <c:pt idx="104">
                  <c:v>0.081</c:v>
                </c:pt>
                <c:pt idx="105">
                  <c:v>0.082</c:v>
                </c:pt>
                <c:pt idx="106">
                  <c:v>0.082</c:v>
                </c:pt>
                <c:pt idx="107">
                  <c:v>0.083</c:v>
                </c:pt>
                <c:pt idx="108">
                  <c:v>0.083</c:v>
                </c:pt>
                <c:pt idx="109">
                  <c:v>0.083</c:v>
                </c:pt>
                <c:pt idx="110">
                  <c:v>0.083</c:v>
                </c:pt>
                <c:pt idx="111">
                  <c:v>0.083</c:v>
                </c:pt>
                <c:pt idx="112">
                  <c:v>0.083</c:v>
                </c:pt>
                <c:pt idx="113">
                  <c:v>0.083</c:v>
                </c:pt>
                <c:pt idx="114">
                  <c:v>0.083</c:v>
                </c:pt>
                <c:pt idx="115">
                  <c:v>0.083</c:v>
                </c:pt>
                <c:pt idx="116">
                  <c:v>0.084</c:v>
                </c:pt>
                <c:pt idx="117">
                  <c:v>0.084</c:v>
                </c:pt>
                <c:pt idx="118">
                  <c:v>0.085</c:v>
                </c:pt>
                <c:pt idx="119">
                  <c:v>0.085</c:v>
                </c:pt>
                <c:pt idx="120">
                  <c:v>0.085</c:v>
                </c:pt>
                <c:pt idx="121">
                  <c:v>0.085</c:v>
                </c:pt>
                <c:pt idx="122">
                  <c:v>0.085</c:v>
                </c:pt>
                <c:pt idx="123">
                  <c:v>0.085</c:v>
                </c:pt>
                <c:pt idx="124">
                  <c:v>0.085</c:v>
                </c:pt>
                <c:pt idx="125">
                  <c:v>0.085</c:v>
                </c:pt>
                <c:pt idx="126">
                  <c:v>0.085</c:v>
                </c:pt>
                <c:pt idx="127">
                  <c:v>0.085</c:v>
                </c:pt>
                <c:pt idx="128">
                  <c:v>0.085</c:v>
                </c:pt>
                <c:pt idx="129">
                  <c:v>0.086</c:v>
                </c:pt>
                <c:pt idx="130">
                  <c:v>0.086</c:v>
                </c:pt>
                <c:pt idx="131">
                  <c:v>0.086</c:v>
                </c:pt>
                <c:pt idx="132">
                  <c:v>0.086</c:v>
                </c:pt>
                <c:pt idx="133">
                  <c:v>0.086</c:v>
                </c:pt>
                <c:pt idx="134">
                  <c:v>0.086</c:v>
                </c:pt>
                <c:pt idx="135">
                  <c:v>0.086</c:v>
                </c:pt>
                <c:pt idx="136">
                  <c:v>0.086</c:v>
                </c:pt>
                <c:pt idx="137">
                  <c:v>0.086</c:v>
                </c:pt>
                <c:pt idx="138">
                  <c:v>0.086</c:v>
                </c:pt>
                <c:pt idx="139">
                  <c:v>0.086</c:v>
                </c:pt>
                <c:pt idx="140">
                  <c:v>0.086</c:v>
                </c:pt>
                <c:pt idx="141">
                  <c:v>0.086</c:v>
                </c:pt>
                <c:pt idx="142">
                  <c:v>0.086</c:v>
                </c:pt>
                <c:pt idx="143">
                  <c:v>0.086</c:v>
                </c:pt>
                <c:pt idx="144">
                  <c:v>0.086</c:v>
                </c:pt>
                <c:pt idx="145">
                  <c:v>0.087</c:v>
                </c:pt>
                <c:pt idx="146">
                  <c:v>0.087</c:v>
                </c:pt>
                <c:pt idx="147">
                  <c:v>0.087</c:v>
                </c:pt>
                <c:pt idx="148">
                  <c:v>0.088</c:v>
                </c:pt>
                <c:pt idx="149">
                  <c:v>0.088</c:v>
                </c:pt>
                <c:pt idx="150">
                  <c:v>0.088</c:v>
                </c:pt>
                <c:pt idx="151">
                  <c:v>0.088</c:v>
                </c:pt>
                <c:pt idx="152">
                  <c:v>0.088</c:v>
                </c:pt>
                <c:pt idx="153">
                  <c:v>0.088</c:v>
                </c:pt>
                <c:pt idx="154">
                  <c:v>0.088</c:v>
                </c:pt>
                <c:pt idx="155">
                  <c:v>0.088</c:v>
                </c:pt>
                <c:pt idx="156">
                  <c:v>0.088</c:v>
                </c:pt>
                <c:pt idx="157">
                  <c:v>0.088</c:v>
                </c:pt>
                <c:pt idx="158">
                  <c:v>0.088</c:v>
                </c:pt>
                <c:pt idx="159">
                  <c:v>0.088</c:v>
                </c:pt>
                <c:pt idx="160">
                  <c:v>0.088</c:v>
                </c:pt>
                <c:pt idx="161">
                  <c:v>0.088</c:v>
                </c:pt>
                <c:pt idx="162">
                  <c:v>0.088</c:v>
                </c:pt>
                <c:pt idx="163">
                  <c:v>0.088</c:v>
                </c:pt>
                <c:pt idx="164">
                  <c:v>0.088</c:v>
                </c:pt>
                <c:pt idx="165">
                  <c:v>0.088</c:v>
                </c:pt>
                <c:pt idx="166">
                  <c:v>0.088</c:v>
                </c:pt>
                <c:pt idx="167">
                  <c:v>0.089</c:v>
                </c:pt>
                <c:pt idx="168">
                  <c:v>0.089</c:v>
                </c:pt>
                <c:pt idx="169">
                  <c:v>0.09</c:v>
                </c:pt>
                <c:pt idx="170">
                  <c:v>0.09</c:v>
                </c:pt>
                <c:pt idx="171">
                  <c:v>0.09</c:v>
                </c:pt>
                <c:pt idx="172">
                  <c:v>0.09</c:v>
                </c:pt>
                <c:pt idx="173">
                  <c:v>0.09</c:v>
                </c:pt>
                <c:pt idx="174">
                  <c:v>0.09</c:v>
                </c:pt>
                <c:pt idx="175">
                  <c:v>0.09</c:v>
                </c:pt>
                <c:pt idx="176">
                  <c:v>0.09</c:v>
                </c:pt>
                <c:pt idx="177">
                  <c:v>0.09</c:v>
                </c:pt>
                <c:pt idx="178">
                  <c:v>0.09</c:v>
                </c:pt>
                <c:pt idx="179">
                  <c:v>0.09</c:v>
                </c:pt>
                <c:pt idx="180">
                  <c:v>0.09</c:v>
                </c:pt>
                <c:pt idx="181">
                  <c:v>0.09</c:v>
                </c:pt>
                <c:pt idx="182">
                  <c:v>0.09</c:v>
                </c:pt>
                <c:pt idx="183">
                  <c:v>0.09</c:v>
                </c:pt>
                <c:pt idx="184">
                  <c:v>0.09</c:v>
                </c:pt>
                <c:pt idx="185">
                  <c:v>0.09</c:v>
                </c:pt>
                <c:pt idx="186">
                  <c:v>0.09</c:v>
                </c:pt>
                <c:pt idx="187">
                  <c:v>0.091</c:v>
                </c:pt>
                <c:pt idx="188">
                  <c:v>0.091</c:v>
                </c:pt>
                <c:pt idx="189">
                  <c:v>0.092</c:v>
                </c:pt>
                <c:pt idx="190">
                  <c:v>0.092</c:v>
                </c:pt>
                <c:pt idx="191">
                  <c:v>0.092</c:v>
                </c:pt>
                <c:pt idx="192">
                  <c:v>0.092</c:v>
                </c:pt>
                <c:pt idx="193">
                  <c:v>0.092</c:v>
                </c:pt>
                <c:pt idx="194">
                  <c:v>0.093</c:v>
                </c:pt>
                <c:pt idx="195">
                  <c:v>0.093</c:v>
                </c:pt>
                <c:pt idx="196">
                  <c:v>0.093</c:v>
                </c:pt>
                <c:pt idx="197">
                  <c:v>0.093</c:v>
                </c:pt>
                <c:pt idx="198">
                  <c:v>0.093</c:v>
                </c:pt>
                <c:pt idx="199">
                  <c:v>0.093</c:v>
                </c:pt>
                <c:pt idx="200">
                  <c:v>0.093</c:v>
                </c:pt>
                <c:pt idx="201">
                  <c:v>0.093</c:v>
                </c:pt>
                <c:pt idx="202">
                  <c:v>0.093</c:v>
                </c:pt>
                <c:pt idx="203">
                  <c:v>0.093</c:v>
                </c:pt>
                <c:pt idx="204">
                  <c:v>0.093</c:v>
                </c:pt>
                <c:pt idx="205">
                  <c:v>0.093</c:v>
                </c:pt>
                <c:pt idx="206">
                  <c:v>0.093</c:v>
                </c:pt>
                <c:pt idx="207">
                  <c:v>0.094</c:v>
                </c:pt>
                <c:pt idx="208">
                  <c:v>0.094</c:v>
                </c:pt>
                <c:pt idx="209">
                  <c:v>0.095</c:v>
                </c:pt>
                <c:pt idx="210">
                  <c:v>0.095</c:v>
                </c:pt>
                <c:pt idx="211">
                  <c:v>0.095</c:v>
                </c:pt>
                <c:pt idx="212">
                  <c:v>0.095</c:v>
                </c:pt>
                <c:pt idx="213">
                  <c:v>0.095</c:v>
                </c:pt>
                <c:pt idx="214">
                  <c:v>0.095</c:v>
                </c:pt>
                <c:pt idx="215">
                  <c:v>0.096</c:v>
                </c:pt>
                <c:pt idx="216">
                  <c:v>0.096</c:v>
                </c:pt>
                <c:pt idx="217">
                  <c:v>0.096</c:v>
                </c:pt>
                <c:pt idx="218">
                  <c:v>0.096</c:v>
                </c:pt>
                <c:pt idx="219">
                  <c:v>0.096</c:v>
                </c:pt>
                <c:pt idx="220">
                  <c:v>0.096</c:v>
                </c:pt>
                <c:pt idx="221">
                  <c:v>0.096</c:v>
                </c:pt>
                <c:pt idx="222">
                  <c:v>0.096</c:v>
                </c:pt>
                <c:pt idx="223">
                  <c:v>0.097</c:v>
                </c:pt>
                <c:pt idx="224">
                  <c:v>0.097</c:v>
                </c:pt>
                <c:pt idx="225">
                  <c:v>0.097</c:v>
                </c:pt>
                <c:pt idx="226">
                  <c:v>0.097</c:v>
                </c:pt>
                <c:pt idx="227">
                  <c:v>0.097</c:v>
                </c:pt>
                <c:pt idx="228">
                  <c:v>0.097</c:v>
                </c:pt>
                <c:pt idx="229">
                  <c:v>0.097</c:v>
                </c:pt>
                <c:pt idx="230">
                  <c:v>0.097</c:v>
                </c:pt>
                <c:pt idx="231">
                  <c:v>0.097</c:v>
                </c:pt>
                <c:pt idx="232">
                  <c:v>0.097</c:v>
                </c:pt>
                <c:pt idx="233">
                  <c:v>0.097</c:v>
                </c:pt>
                <c:pt idx="234">
                  <c:v>0.098</c:v>
                </c:pt>
                <c:pt idx="235">
                  <c:v>0.098</c:v>
                </c:pt>
                <c:pt idx="236">
                  <c:v>0.098</c:v>
                </c:pt>
                <c:pt idx="237">
                  <c:v>0.098</c:v>
                </c:pt>
                <c:pt idx="238">
                  <c:v>0.098</c:v>
                </c:pt>
                <c:pt idx="239">
                  <c:v>0.098</c:v>
                </c:pt>
                <c:pt idx="240">
                  <c:v>0.098</c:v>
                </c:pt>
                <c:pt idx="241">
                  <c:v>0.098</c:v>
                </c:pt>
                <c:pt idx="242">
                  <c:v>0.098</c:v>
                </c:pt>
                <c:pt idx="243">
                  <c:v>0.1</c:v>
                </c:pt>
                <c:pt idx="244">
                  <c:v>0.1</c:v>
                </c:pt>
                <c:pt idx="245">
                  <c:v>0.1</c:v>
                </c:pt>
                <c:pt idx="246">
                  <c:v>0.1</c:v>
                </c:pt>
                <c:pt idx="247">
                  <c:v>0.1</c:v>
                </c:pt>
                <c:pt idx="248">
                  <c:v>0.1</c:v>
                </c:pt>
                <c:pt idx="249">
                  <c:v>0.1</c:v>
                </c:pt>
                <c:pt idx="250">
                  <c:v>0.1</c:v>
                </c:pt>
                <c:pt idx="251">
                  <c:v>0.1</c:v>
                </c:pt>
                <c:pt idx="252">
                  <c:v>0.1</c:v>
                </c:pt>
                <c:pt idx="253">
                  <c:v>0.1</c:v>
                </c:pt>
                <c:pt idx="254">
                  <c:v>0.1</c:v>
                </c:pt>
                <c:pt idx="255">
                  <c:v>0.1</c:v>
                </c:pt>
                <c:pt idx="256">
                  <c:v>0.1</c:v>
                </c:pt>
                <c:pt idx="257">
                  <c:v>0.1</c:v>
                </c:pt>
                <c:pt idx="258">
                  <c:v>0.1</c:v>
                </c:pt>
                <c:pt idx="259">
                  <c:v>0.1</c:v>
                </c:pt>
                <c:pt idx="260">
                  <c:v>0.1</c:v>
                </c:pt>
                <c:pt idx="261">
                  <c:v>0.1</c:v>
                </c:pt>
                <c:pt idx="262">
                  <c:v>0.1</c:v>
                </c:pt>
                <c:pt idx="263">
                  <c:v>0.1</c:v>
                </c:pt>
                <c:pt idx="264">
                  <c:v>0.102</c:v>
                </c:pt>
                <c:pt idx="265">
                  <c:v>0.102</c:v>
                </c:pt>
                <c:pt idx="266">
                  <c:v>0.102</c:v>
                </c:pt>
                <c:pt idx="267">
                  <c:v>0.102</c:v>
                </c:pt>
                <c:pt idx="268">
                  <c:v>0.102</c:v>
                </c:pt>
                <c:pt idx="269">
                  <c:v>0.102</c:v>
                </c:pt>
                <c:pt idx="270">
                  <c:v>0.102</c:v>
                </c:pt>
                <c:pt idx="271">
                  <c:v>0.102</c:v>
                </c:pt>
                <c:pt idx="272">
                  <c:v>0.103</c:v>
                </c:pt>
                <c:pt idx="273">
                  <c:v>0.103</c:v>
                </c:pt>
                <c:pt idx="274">
                  <c:v>0.103</c:v>
                </c:pt>
                <c:pt idx="275">
                  <c:v>0.104</c:v>
                </c:pt>
                <c:pt idx="276">
                  <c:v>0.104</c:v>
                </c:pt>
                <c:pt idx="277">
                  <c:v>0.104</c:v>
                </c:pt>
                <c:pt idx="278">
                  <c:v>0.105</c:v>
                </c:pt>
                <c:pt idx="279">
                  <c:v>0.105</c:v>
                </c:pt>
                <c:pt idx="280">
                  <c:v>0.105</c:v>
                </c:pt>
                <c:pt idx="281">
                  <c:v>0.105</c:v>
                </c:pt>
                <c:pt idx="282">
                  <c:v>0.105</c:v>
                </c:pt>
                <c:pt idx="283">
                  <c:v>0.105</c:v>
                </c:pt>
                <c:pt idx="284">
                  <c:v>0.105</c:v>
                </c:pt>
                <c:pt idx="285">
                  <c:v>0.105</c:v>
                </c:pt>
                <c:pt idx="286">
                  <c:v>0.105</c:v>
                </c:pt>
                <c:pt idx="287">
                  <c:v>0.106</c:v>
                </c:pt>
                <c:pt idx="288">
                  <c:v>0.106</c:v>
                </c:pt>
                <c:pt idx="289">
                  <c:v>0.106</c:v>
                </c:pt>
                <c:pt idx="290">
                  <c:v>0.106</c:v>
                </c:pt>
                <c:pt idx="291">
                  <c:v>0.106</c:v>
                </c:pt>
                <c:pt idx="292">
                  <c:v>0.106</c:v>
                </c:pt>
                <c:pt idx="293">
                  <c:v>0.106</c:v>
                </c:pt>
                <c:pt idx="294">
                  <c:v>0.107</c:v>
                </c:pt>
                <c:pt idx="295">
                  <c:v>0.107</c:v>
                </c:pt>
                <c:pt idx="296">
                  <c:v>0.107</c:v>
                </c:pt>
                <c:pt idx="297">
                  <c:v>0.107</c:v>
                </c:pt>
                <c:pt idx="298">
                  <c:v>0.107</c:v>
                </c:pt>
                <c:pt idx="299">
                  <c:v>0.107</c:v>
                </c:pt>
                <c:pt idx="300">
                  <c:v>0.107</c:v>
                </c:pt>
                <c:pt idx="301">
                  <c:v>0.107</c:v>
                </c:pt>
                <c:pt idx="302">
                  <c:v>0.108</c:v>
                </c:pt>
                <c:pt idx="303">
                  <c:v>0.108</c:v>
                </c:pt>
                <c:pt idx="304">
                  <c:v>0.108</c:v>
                </c:pt>
                <c:pt idx="305">
                  <c:v>0.108</c:v>
                </c:pt>
                <c:pt idx="306">
                  <c:v>0.108</c:v>
                </c:pt>
                <c:pt idx="307">
                  <c:v>0.108</c:v>
                </c:pt>
                <c:pt idx="308">
                  <c:v>0.108</c:v>
                </c:pt>
                <c:pt idx="309">
                  <c:v>0.108</c:v>
                </c:pt>
                <c:pt idx="310">
                  <c:v>0.108</c:v>
                </c:pt>
                <c:pt idx="311">
                  <c:v>0.108</c:v>
                </c:pt>
                <c:pt idx="312">
                  <c:v>0.109</c:v>
                </c:pt>
                <c:pt idx="313">
                  <c:v>0.109</c:v>
                </c:pt>
                <c:pt idx="314">
                  <c:v>0.109</c:v>
                </c:pt>
                <c:pt idx="315">
                  <c:v>0.109</c:v>
                </c:pt>
                <c:pt idx="316">
                  <c:v>0.109</c:v>
                </c:pt>
                <c:pt idx="317">
                  <c:v>0.11</c:v>
                </c:pt>
                <c:pt idx="318">
                  <c:v>0.11</c:v>
                </c:pt>
                <c:pt idx="319">
                  <c:v>0.11</c:v>
                </c:pt>
                <c:pt idx="320">
                  <c:v>0.11</c:v>
                </c:pt>
                <c:pt idx="321">
                  <c:v>0.11</c:v>
                </c:pt>
                <c:pt idx="322">
                  <c:v>0.11</c:v>
                </c:pt>
                <c:pt idx="323">
                  <c:v>0.11</c:v>
                </c:pt>
                <c:pt idx="324">
                  <c:v>0.11</c:v>
                </c:pt>
                <c:pt idx="325">
                  <c:v>0.11</c:v>
                </c:pt>
                <c:pt idx="326">
                  <c:v>0.11</c:v>
                </c:pt>
                <c:pt idx="327">
                  <c:v>0.111</c:v>
                </c:pt>
                <c:pt idx="328">
                  <c:v>0.111</c:v>
                </c:pt>
                <c:pt idx="329">
                  <c:v>0.111</c:v>
                </c:pt>
                <c:pt idx="330">
                  <c:v>0.111</c:v>
                </c:pt>
                <c:pt idx="331">
                  <c:v>0.111</c:v>
                </c:pt>
                <c:pt idx="332">
                  <c:v>0.111</c:v>
                </c:pt>
                <c:pt idx="333">
                  <c:v>0.111</c:v>
                </c:pt>
                <c:pt idx="334">
                  <c:v>0.111</c:v>
                </c:pt>
                <c:pt idx="335">
                  <c:v>0.111</c:v>
                </c:pt>
                <c:pt idx="336">
                  <c:v>0.111</c:v>
                </c:pt>
                <c:pt idx="337">
                  <c:v>0.111</c:v>
                </c:pt>
                <c:pt idx="338">
                  <c:v>0.111</c:v>
                </c:pt>
                <c:pt idx="339">
                  <c:v>0.111</c:v>
                </c:pt>
                <c:pt idx="340">
                  <c:v>0.111</c:v>
                </c:pt>
                <c:pt idx="341">
                  <c:v>0.111</c:v>
                </c:pt>
                <c:pt idx="342">
                  <c:v>0.113</c:v>
                </c:pt>
                <c:pt idx="343">
                  <c:v>0.113</c:v>
                </c:pt>
                <c:pt idx="344">
                  <c:v>0.113</c:v>
                </c:pt>
                <c:pt idx="345">
                  <c:v>0.113</c:v>
                </c:pt>
                <c:pt idx="346">
                  <c:v>0.114</c:v>
                </c:pt>
                <c:pt idx="347">
                  <c:v>0.114</c:v>
                </c:pt>
                <c:pt idx="348">
                  <c:v>0.115</c:v>
                </c:pt>
                <c:pt idx="349">
                  <c:v>0.115</c:v>
                </c:pt>
                <c:pt idx="350">
                  <c:v>0.115</c:v>
                </c:pt>
                <c:pt idx="351">
                  <c:v>0.115</c:v>
                </c:pt>
                <c:pt idx="352">
                  <c:v>0.115</c:v>
                </c:pt>
                <c:pt idx="353">
                  <c:v>0.115</c:v>
                </c:pt>
                <c:pt idx="354">
                  <c:v>0.115</c:v>
                </c:pt>
                <c:pt idx="355">
                  <c:v>0.116</c:v>
                </c:pt>
                <c:pt idx="356">
                  <c:v>0.116</c:v>
                </c:pt>
                <c:pt idx="357">
                  <c:v>0.116</c:v>
                </c:pt>
                <c:pt idx="358">
                  <c:v>0.117</c:v>
                </c:pt>
                <c:pt idx="359">
                  <c:v>0.117</c:v>
                </c:pt>
                <c:pt idx="360">
                  <c:v>0.117</c:v>
                </c:pt>
                <c:pt idx="361">
                  <c:v>0.119</c:v>
                </c:pt>
                <c:pt idx="362">
                  <c:v>0.119</c:v>
                </c:pt>
                <c:pt idx="363">
                  <c:v>0.119</c:v>
                </c:pt>
                <c:pt idx="364">
                  <c:v>0.119</c:v>
                </c:pt>
                <c:pt idx="365">
                  <c:v>0.119</c:v>
                </c:pt>
                <c:pt idx="366">
                  <c:v>0.119</c:v>
                </c:pt>
                <c:pt idx="367">
                  <c:v>0.12</c:v>
                </c:pt>
                <c:pt idx="368">
                  <c:v>0.12</c:v>
                </c:pt>
                <c:pt idx="369">
                  <c:v>0.12</c:v>
                </c:pt>
                <c:pt idx="370">
                  <c:v>0.12</c:v>
                </c:pt>
                <c:pt idx="371">
                  <c:v>0.12</c:v>
                </c:pt>
                <c:pt idx="372">
                  <c:v>0.12</c:v>
                </c:pt>
                <c:pt idx="373">
                  <c:v>0.12</c:v>
                </c:pt>
                <c:pt idx="374">
                  <c:v>0.12</c:v>
                </c:pt>
                <c:pt idx="375">
                  <c:v>0.12</c:v>
                </c:pt>
                <c:pt idx="376">
                  <c:v>0.12</c:v>
                </c:pt>
                <c:pt idx="377">
                  <c:v>0.12</c:v>
                </c:pt>
                <c:pt idx="378">
                  <c:v>0.121</c:v>
                </c:pt>
                <c:pt idx="379">
                  <c:v>0.121</c:v>
                </c:pt>
                <c:pt idx="380">
                  <c:v>0.122</c:v>
                </c:pt>
                <c:pt idx="381">
                  <c:v>0.122</c:v>
                </c:pt>
                <c:pt idx="382">
                  <c:v>0.122</c:v>
                </c:pt>
                <c:pt idx="383">
                  <c:v>0.122</c:v>
                </c:pt>
                <c:pt idx="384">
                  <c:v>0.123</c:v>
                </c:pt>
                <c:pt idx="385">
                  <c:v>0.124</c:v>
                </c:pt>
                <c:pt idx="386">
                  <c:v>0.125</c:v>
                </c:pt>
                <c:pt idx="387">
                  <c:v>0.125</c:v>
                </c:pt>
                <c:pt idx="388">
                  <c:v>0.125</c:v>
                </c:pt>
                <c:pt idx="389">
                  <c:v>0.125</c:v>
                </c:pt>
                <c:pt idx="390">
                  <c:v>0.125</c:v>
                </c:pt>
                <c:pt idx="391">
                  <c:v>0.125</c:v>
                </c:pt>
                <c:pt idx="392">
                  <c:v>0.125</c:v>
                </c:pt>
                <c:pt idx="393">
                  <c:v>0.125</c:v>
                </c:pt>
                <c:pt idx="394">
                  <c:v>0.125</c:v>
                </c:pt>
                <c:pt idx="395">
                  <c:v>0.125</c:v>
                </c:pt>
                <c:pt idx="396">
                  <c:v>0.127</c:v>
                </c:pt>
                <c:pt idx="397">
                  <c:v>0.127</c:v>
                </c:pt>
                <c:pt idx="398">
                  <c:v>0.128</c:v>
                </c:pt>
                <c:pt idx="399">
                  <c:v>0.128</c:v>
                </c:pt>
                <c:pt idx="400">
                  <c:v>0.128</c:v>
                </c:pt>
                <c:pt idx="401">
                  <c:v>0.129</c:v>
                </c:pt>
                <c:pt idx="402">
                  <c:v>0.129</c:v>
                </c:pt>
                <c:pt idx="403">
                  <c:v>0.129</c:v>
                </c:pt>
                <c:pt idx="404">
                  <c:v>0.129</c:v>
                </c:pt>
                <c:pt idx="405">
                  <c:v>0.129</c:v>
                </c:pt>
                <c:pt idx="406">
                  <c:v>0.13</c:v>
                </c:pt>
                <c:pt idx="407">
                  <c:v>0.13</c:v>
                </c:pt>
                <c:pt idx="408">
                  <c:v>0.13</c:v>
                </c:pt>
                <c:pt idx="409">
                  <c:v>0.13</c:v>
                </c:pt>
                <c:pt idx="410">
                  <c:v>0.13</c:v>
                </c:pt>
                <c:pt idx="411">
                  <c:v>0.13</c:v>
                </c:pt>
                <c:pt idx="412">
                  <c:v>0.13</c:v>
                </c:pt>
                <c:pt idx="413">
                  <c:v>0.13</c:v>
                </c:pt>
                <c:pt idx="414">
                  <c:v>0.13</c:v>
                </c:pt>
                <c:pt idx="415">
                  <c:v>0.13</c:v>
                </c:pt>
                <c:pt idx="416">
                  <c:v>0.13</c:v>
                </c:pt>
                <c:pt idx="417">
                  <c:v>0.131</c:v>
                </c:pt>
                <c:pt idx="418">
                  <c:v>0.132</c:v>
                </c:pt>
                <c:pt idx="419">
                  <c:v>0.133</c:v>
                </c:pt>
                <c:pt idx="420">
                  <c:v>0.133</c:v>
                </c:pt>
                <c:pt idx="421">
                  <c:v>0.134</c:v>
                </c:pt>
                <c:pt idx="422">
                  <c:v>0.134</c:v>
                </c:pt>
                <c:pt idx="423">
                  <c:v>0.135</c:v>
                </c:pt>
                <c:pt idx="424">
                  <c:v>0.135</c:v>
                </c:pt>
                <c:pt idx="425">
                  <c:v>0.136</c:v>
                </c:pt>
                <c:pt idx="426">
                  <c:v>0.136</c:v>
                </c:pt>
                <c:pt idx="427">
                  <c:v>0.137</c:v>
                </c:pt>
                <c:pt idx="428">
                  <c:v>0.137</c:v>
                </c:pt>
                <c:pt idx="429">
                  <c:v>0.137</c:v>
                </c:pt>
                <c:pt idx="430">
                  <c:v>0.137</c:v>
                </c:pt>
                <c:pt idx="431">
                  <c:v>0.137</c:v>
                </c:pt>
                <c:pt idx="432">
                  <c:v>0.137</c:v>
                </c:pt>
                <c:pt idx="433">
                  <c:v>0.137</c:v>
                </c:pt>
                <c:pt idx="434">
                  <c:v>0.138</c:v>
                </c:pt>
                <c:pt idx="435">
                  <c:v>0.138</c:v>
                </c:pt>
                <c:pt idx="436">
                  <c:v>0.138</c:v>
                </c:pt>
                <c:pt idx="437">
                  <c:v>0.138</c:v>
                </c:pt>
                <c:pt idx="438">
                  <c:v>0.138</c:v>
                </c:pt>
                <c:pt idx="439">
                  <c:v>0.139</c:v>
                </c:pt>
                <c:pt idx="440">
                  <c:v>0.139</c:v>
                </c:pt>
                <c:pt idx="441">
                  <c:v>0.139</c:v>
                </c:pt>
                <c:pt idx="442">
                  <c:v>0.139</c:v>
                </c:pt>
                <c:pt idx="443">
                  <c:v>0.139</c:v>
                </c:pt>
                <c:pt idx="444">
                  <c:v>0.139</c:v>
                </c:pt>
                <c:pt idx="445">
                  <c:v>0.14</c:v>
                </c:pt>
                <c:pt idx="446">
                  <c:v>0.14</c:v>
                </c:pt>
                <c:pt idx="447">
                  <c:v>0.14</c:v>
                </c:pt>
                <c:pt idx="448">
                  <c:v>0.14</c:v>
                </c:pt>
                <c:pt idx="449">
                  <c:v>0.14</c:v>
                </c:pt>
                <c:pt idx="450">
                  <c:v>0.14</c:v>
                </c:pt>
                <c:pt idx="451">
                  <c:v>0.14</c:v>
                </c:pt>
                <c:pt idx="452">
                  <c:v>0.14</c:v>
                </c:pt>
                <c:pt idx="453">
                  <c:v>0.14</c:v>
                </c:pt>
                <c:pt idx="454">
                  <c:v>0.141</c:v>
                </c:pt>
                <c:pt idx="455">
                  <c:v>0.141</c:v>
                </c:pt>
                <c:pt idx="456">
                  <c:v>0.141</c:v>
                </c:pt>
                <c:pt idx="457">
                  <c:v>0.142</c:v>
                </c:pt>
                <c:pt idx="458">
                  <c:v>0.142</c:v>
                </c:pt>
                <c:pt idx="459">
                  <c:v>0.142</c:v>
                </c:pt>
                <c:pt idx="460">
                  <c:v>0.142</c:v>
                </c:pt>
                <c:pt idx="461">
                  <c:v>0.142</c:v>
                </c:pt>
                <c:pt idx="462">
                  <c:v>0.142</c:v>
                </c:pt>
                <c:pt idx="463">
                  <c:v>0.142</c:v>
                </c:pt>
                <c:pt idx="464">
                  <c:v>0.143</c:v>
                </c:pt>
                <c:pt idx="465">
                  <c:v>0.143</c:v>
                </c:pt>
                <c:pt idx="466">
                  <c:v>0.144</c:v>
                </c:pt>
                <c:pt idx="467">
                  <c:v>0.144</c:v>
                </c:pt>
                <c:pt idx="468">
                  <c:v>0.145</c:v>
                </c:pt>
                <c:pt idx="469">
                  <c:v>0.145</c:v>
                </c:pt>
                <c:pt idx="470">
                  <c:v>0.145</c:v>
                </c:pt>
                <c:pt idx="471">
                  <c:v>0.146</c:v>
                </c:pt>
                <c:pt idx="472">
                  <c:v>0.146</c:v>
                </c:pt>
                <c:pt idx="473">
                  <c:v>0.146</c:v>
                </c:pt>
                <c:pt idx="474">
                  <c:v>0.146</c:v>
                </c:pt>
                <c:pt idx="475">
                  <c:v>0.146</c:v>
                </c:pt>
                <c:pt idx="476">
                  <c:v>0.147</c:v>
                </c:pt>
                <c:pt idx="477">
                  <c:v>0.147</c:v>
                </c:pt>
                <c:pt idx="478">
                  <c:v>0.147</c:v>
                </c:pt>
                <c:pt idx="479">
                  <c:v>0.147</c:v>
                </c:pt>
                <c:pt idx="480">
                  <c:v>0.147</c:v>
                </c:pt>
                <c:pt idx="481">
                  <c:v>0.149</c:v>
                </c:pt>
                <c:pt idx="482">
                  <c:v>0.149</c:v>
                </c:pt>
                <c:pt idx="483">
                  <c:v>0.15</c:v>
                </c:pt>
                <c:pt idx="484">
                  <c:v>0.15</c:v>
                </c:pt>
                <c:pt idx="485">
                  <c:v>0.15</c:v>
                </c:pt>
                <c:pt idx="486">
                  <c:v>0.15</c:v>
                </c:pt>
                <c:pt idx="487">
                  <c:v>0.15</c:v>
                </c:pt>
                <c:pt idx="488">
                  <c:v>0.15</c:v>
                </c:pt>
                <c:pt idx="489">
                  <c:v>0.15</c:v>
                </c:pt>
                <c:pt idx="490">
                  <c:v>0.15</c:v>
                </c:pt>
                <c:pt idx="491">
                  <c:v>0.15</c:v>
                </c:pt>
                <c:pt idx="492">
                  <c:v>0.15</c:v>
                </c:pt>
                <c:pt idx="493">
                  <c:v>0.15</c:v>
                </c:pt>
                <c:pt idx="494">
                  <c:v>0.15</c:v>
                </c:pt>
                <c:pt idx="495">
                  <c:v>0.15</c:v>
                </c:pt>
                <c:pt idx="496">
                  <c:v>0.15</c:v>
                </c:pt>
                <c:pt idx="497">
                  <c:v>0.15</c:v>
                </c:pt>
                <c:pt idx="498">
                  <c:v>0.15</c:v>
                </c:pt>
                <c:pt idx="499">
                  <c:v>0.151</c:v>
                </c:pt>
                <c:pt idx="500">
                  <c:v>0.151</c:v>
                </c:pt>
                <c:pt idx="501">
                  <c:v>0.151</c:v>
                </c:pt>
                <c:pt idx="502">
                  <c:v>0.151</c:v>
                </c:pt>
                <c:pt idx="503">
                  <c:v>0.151</c:v>
                </c:pt>
                <c:pt idx="504">
                  <c:v>0.151</c:v>
                </c:pt>
                <c:pt idx="505">
                  <c:v>0.152</c:v>
                </c:pt>
                <c:pt idx="506">
                  <c:v>0.152</c:v>
                </c:pt>
                <c:pt idx="507">
                  <c:v>0.152</c:v>
                </c:pt>
                <c:pt idx="508">
                  <c:v>0.153</c:v>
                </c:pt>
                <c:pt idx="509">
                  <c:v>0.153</c:v>
                </c:pt>
                <c:pt idx="510">
                  <c:v>0.155</c:v>
                </c:pt>
                <c:pt idx="511">
                  <c:v>0.155</c:v>
                </c:pt>
                <c:pt idx="512">
                  <c:v>0.156</c:v>
                </c:pt>
                <c:pt idx="513">
                  <c:v>0.157</c:v>
                </c:pt>
                <c:pt idx="514">
                  <c:v>0.157</c:v>
                </c:pt>
                <c:pt idx="515">
                  <c:v>0.157</c:v>
                </c:pt>
                <c:pt idx="516">
                  <c:v>0.157</c:v>
                </c:pt>
                <c:pt idx="517">
                  <c:v>0.158</c:v>
                </c:pt>
                <c:pt idx="518">
                  <c:v>0.158</c:v>
                </c:pt>
                <c:pt idx="519">
                  <c:v>0.158</c:v>
                </c:pt>
                <c:pt idx="520">
                  <c:v>0.158</c:v>
                </c:pt>
                <c:pt idx="521">
                  <c:v>0.158</c:v>
                </c:pt>
                <c:pt idx="522">
                  <c:v>0.158</c:v>
                </c:pt>
                <c:pt idx="523">
                  <c:v>0.159</c:v>
                </c:pt>
                <c:pt idx="524">
                  <c:v>0.16</c:v>
                </c:pt>
                <c:pt idx="525">
                  <c:v>0.16</c:v>
                </c:pt>
                <c:pt idx="526">
                  <c:v>0.16</c:v>
                </c:pt>
                <c:pt idx="527">
                  <c:v>0.16</c:v>
                </c:pt>
                <c:pt idx="528">
                  <c:v>0.16</c:v>
                </c:pt>
                <c:pt idx="529">
                  <c:v>0.16</c:v>
                </c:pt>
                <c:pt idx="530">
                  <c:v>0.16</c:v>
                </c:pt>
                <c:pt idx="531">
                  <c:v>0.16</c:v>
                </c:pt>
                <c:pt idx="532">
                  <c:v>0.161</c:v>
                </c:pt>
                <c:pt idx="533">
                  <c:v>0.161</c:v>
                </c:pt>
                <c:pt idx="534">
                  <c:v>0.161</c:v>
                </c:pt>
                <c:pt idx="535">
                  <c:v>0.161</c:v>
                </c:pt>
                <c:pt idx="536">
                  <c:v>0.161</c:v>
                </c:pt>
                <c:pt idx="537">
                  <c:v>0.161</c:v>
                </c:pt>
                <c:pt idx="538">
                  <c:v>0.162</c:v>
                </c:pt>
                <c:pt idx="539">
                  <c:v>0.162</c:v>
                </c:pt>
                <c:pt idx="540">
                  <c:v>0.162</c:v>
                </c:pt>
                <c:pt idx="541">
                  <c:v>0.162</c:v>
                </c:pt>
                <c:pt idx="542">
                  <c:v>0.163</c:v>
                </c:pt>
                <c:pt idx="543">
                  <c:v>0.163</c:v>
                </c:pt>
                <c:pt idx="544">
                  <c:v>0.164</c:v>
                </c:pt>
                <c:pt idx="545">
                  <c:v>0.165</c:v>
                </c:pt>
                <c:pt idx="546">
                  <c:v>0.166</c:v>
                </c:pt>
                <c:pt idx="547">
                  <c:v>0.166</c:v>
                </c:pt>
                <c:pt idx="548">
                  <c:v>0.166</c:v>
                </c:pt>
                <c:pt idx="549">
                  <c:v>0.166</c:v>
                </c:pt>
                <c:pt idx="550">
                  <c:v>0.166</c:v>
                </c:pt>
                <c:pt idx="551">
                  <c:v>0.166</c:v>
                </c:pt>
                <c:pt idx="552">
                  <c:v>0.167</c:v>
                </c:pt>
                <c:pt idx="553">
                  <c:v>0.167</c:v>
                </c:pt>
                <c:pt idx="554">
                  <c:v>0.168</c:v>
                </c:pt>
                <c:pt idx="555">
                  <c:v>0.168</c:v>
                </c:pt>
                <c:pt idx="556">
                  <c:v>0.169</c:v>
                </c:pt>
                <c:pt idx="557">
                  <c:v>0.169</c:v>
                </c:pt>
                <c:pt idx="558">
                  <c:v>0.169</c:v>
                </c:pt>
                <c:pt idx="559">
                  <c:v>0.169</c:v>
                </c:pt>
                <c:pt idx="560">
                  <c:v>0.169</c:v>
                </c:pt>
                <c:pt idx="561">
                  <c:v>0.17</c:v>
                </c:pt>
                <c:pt idx="562">
                  <c:v>0.17</c:v>
                </c:pt>
                <c:pt idx="563">
                  <c:v>0.17</c:v>
                </c:pt>
                <c:pt idx="564">
                  <c:v>0.17</c:v>
                </c:pt>
                <c:pt idx="565">
                  <c:v>0.17</c:v>
                </c:pt>
                <c:pt idx="566">
                  <c:v>0.17</c:v>
                </c:pt>
                <c:pt idx="567">
                  <c:v>0.17</c:v>
                </c:pt>
                <c:pt idx="568">
                  <c:v>0.17</c:v>
                </c:pt>
                <c:pt idx="569">
                  <c:v>0.17</c:v>
                </c:pt>
                <c:pt idx="570">
                  <c:v>0.171</c:v>
                </c:pt>
                <c:pt idx="571">
                  <c:v>0.171</c:v>
                </c:pt>
                <c:pt idx="572">
                  <c:v>0.171</c:v>
                </c:pt>
                <c:pt idx="573">
                  <c:v>0.173</c:v>
                </c:pt>
                <c:pt idx="574">
                  <c:v>0.174</c:v>
                </c:pt>
                <c:pt idx="575">
                  <c:v>0.174</c:v>
                </c:pt>
                <c:pt idx="576">
                  <c:v>0.175</c:v>
                </c:pt>
                <c:pt idx="577">
                  <c:v>0.175</c:v>
                </c:pt>
                <c:pt idx="578">
                  <c:v>0.175</c:v>
                </c:pt>
                <c:pt idx="579">
                  <c:v>0.176</c:v>
                </c:pt>
                <c:pt idx="580">
                  <c:v>0.177</c:v>
                </c:pt>
                <c:pt idx="581">
                  <c:v>0.177</c:v>
                </c:pt>
                <c:pt idx="582">
                  <c:v>0.177</c:v>
                </c:pt>
                <c:pt idx="583">
                  <c:v>0.178</c:v>
                </c:pt>
                <c:pt idx="584">
                  <c:v>0.178</c:v>
                </c:pt>
                <c:pt idx="585">
                  <c:v>0.179</c:v>
                </c:pt>
                <c:pt idx="586">
                  <c:v>0.18</c:v>
                </c:pt>
                <c:pt idx="587">
                  <c:v>0.18</c:v>
                </c:pt>
                <c:pt idx="588">
                  <c:v>0.18</c:v>
                </c:pt>
                <c:pt idx="589">
                  <c:v>0.18</c:v>
                </c:pt>
                <c:pt idx="590">
                  <c:v>0.18</c:v>
                </c:pt>
                <c:pt idx="591">
                  <c:v>0.18</c:v>
                </c:pt>
                <c:pt idx="592">
                  <c:v>0.18</c:v>
                </c:pt>
                <c:pt idx="593">
                  <c:v>0.181</c:v>
                </c:pt>
                <c:pt idx="594">
                  <c:v>0.181</c:v>
                </c:pt>
                <c:pt idx="595">
                  <c:v>0.181</c:v>
                </c:pt>
                <c:pt idx="596">
                  <c:v>0.182</c:v>
                </c:pt>
                <c:pt idx="597">
                  <c:v>0.183</c:v>
                </c:pt>
                <c:pt idx="598">
                  <c:v>0.183</c:v>
                </c:pt>
                <c:pt idx="599">
                  <c:v>0.183</c:v>
                </c:pt>
                <c:pt idx="600">
                  <c:v>0.183</c:v>
                </c:pt>
                <c:pt idx="601">
                  <c:v>0.185</c:v>
                </c:pt>
                <c:pt idx="602">
                  <c:v>0.186</c:v>
                </c:pt>
                <c:pt idx="603">
                  <c:v>0.186</c:v>
                </c:pt>
                <c:pt idx="604">
                  <c:v>0.186</c:v>
                </c:pt>
                <c:pt idx="605">
                  <c:v>0.186</c:v>
                </c:pt>
                <c:pt idx="606">
                  <c:v>0.187</c:v>
                </c:pt>
                <c:pt idx="607">
                  <c:v>0.187</c:v>
                </c:pt>
                <c:pt idx="608">
                  <c:v>0.187</c:v>
                </c:pt>
                <c:pt idx="609">
                  <c:v>0.188</c:v>
                </c:pt>
                <c:pt idx="610">
                  <c:v>0.188</c:v>
                </c:pt>
                <c:pt idx="611">
                  <c:v>0.189</c:v>
                </c:pt>
                <c:pt idx="612">
                  <c:v>0.189</c:v>
                </c:pt>
                <c:pt idx="613">
                  <c:v>0.189</c:v>
                </c:pt>
                <c:pt idx="614">
                  <c:v>0.19</c:v>
                </c:pt>
                <c:pt idx="615">
                  <c:v>0.19</c:v>
                </c:pt>
                <c:pt idx="616">
                  <c:v>0.19</c:v>
                </c:pt>
                <c:pt idx="617">
                  <c:v>0.19</c:v>
                </c:pt>
                <c:pt idx="618">
                  <c:v>0.19</c:v>
                </c:pt>
                <c:pt idx="619">
                  <c:v>0.19</c:v>
                </c:pt>
                <c:pt idx="620">
                  <c:v>0.192</c:v>
                </c:pt>
                <c:pt idx="621">
                  <c:v>0.192</c:v>
                </c:pt>
                <c:pt idx="622">
                  <c:v>0.193</c:v>
                </c:pt>
                <c:pt idx="623">
                  <c:v>0.193</c:v>
                </c:pt>
                <c:pt idx="624">
                  <c:v>0.193</c:v>
                </c:pt>
                <c:pt idx="625">
                  <c:v>0.193</c:v>
                </c:pt>
                <c:pt idx="626">
                  <c:v>0.195</c:v>
                </c:pt>
                <c:pt idx="627">
                  <c:v>0.195</c:v>
                </c:pt>
                <c:pt idx="628">
                  <c:v>0.195</c:v>
                </c:pt>
                <c:pt idx="629">
                  <c:v>0.196</c:v>
                </c:pt>
                <c:pt idx="630">
                  <c:v>0.196</c:v>
                </c:pt>
                <c:pt idx="631">
                  <c:v>0.197</c:v>
                </c:pt>
                <c:pt idx="632">
                  <c:v>0.197</c:v>
                </c:pt>
                <c:pt idx="633">
                  <c:v>0.197</c:v>
                </c:pt>
                <c:pt idx="634">
                  <c:v>0.197</c:v>
                </c:pt>
                <c:pt idx="635">
                  <c:v>0.198</c:v>
                </c:pt>
                <c:pt idx="636">
                  <c:v>0.198</c:v>
                </c:pt>
                <c:pt idx="637">
                  <c:v>0.199</c:v>
                </c:pt>
                <c:pt idx="638">
                  <c:v>0.2</c:v>
                </c:pt>
                <c:pt idx="639">
                  <c:v>0.2</c:v>
                </c:pt>
                <c:pt idx="640">
                  <c:v>0.2</c:v>
                </c:pt>
                <c:pt idx="641">
                  <c:v>0.201</c:v>
                </c:pt>
                <c:pt idx="642">
                  <c:v>0.201</c:v>
                </c:pt>
                <c:pt idx="643">
                  <c:v>0.202</c:v>
                </c:pt>
                <c:pt idx="644">
                  <c:v>0.204</c:v>
                </c:pt>
                <c:pt idx="645">
                  <c:v>0.205</c:v>
                </c:pt>
              </c:numCache>
            </c:numRef>
          </c:yVal>
          <c:smooth val="0"/>
        </c:ser>
        <c:ser>
          <c:idx val="1"/>
          <c:order val="1"/>
          <c:spPr>
            <a:ln w="47625">
              <a:noFill/>
            </a:ln>
          </c:spPr>
          <c:xVal>
            <c:strRef>
              <c:f>'1f8d8720-30ca-4057-90f7-a34b838'!$A$1:$A$646</c:f>
              <c:strCache>
                <c:ptCount val="646"/>
                <c:pt idx="0">
                  <c:v>1f8d8720-30ca-4057-90f7-a34b8383eafe_19_39061898_C_T</c:v>
                </c:pt>
                <c:pt idx="1">
                  <c:v>1f8d8720-30ca-4057-90f7-a34b8383eafe_5_98939320_T_C</c:v>
                </c:pt>
                <c:pt idx="2">
                  <c:v>1f8d8720-30ca-4057-90f7-a34b8383eafe_X_17281653_A_G</c:v>
                </c:pt>
                <c:pt idx="3">
                  <c:v>1f8d8720-30ca-4057-90f7-a34b8383eafe_1_69227987_A_T</c:v>
                </c:pt>
                <c:pt idx="4">
                  <c:v>1f8d8720-30ca-4057-90f7-a34b8383eafe_13_28879494_G_A</c:v>
                </c:pt>
                <c:pt idx="5">
                  <c:v>1f8d8720-30ca-4057-90f7-a34b8383eafe_X_137205083_T_G</c:v>
                </c:pt>
                <c:pt idx="6">
                  <c:v>1f8d8720-30ca-4057-90f7-a34b8383eafe_4_73503153_A_T</c:v>
                </c:pt>
                <c:pt idx="7">
                  <c:v>1f8d8720-30ca-4057-90f7-a34b8383eafe_14_43823642_T_C</c:v>
                </c:pt>
                <c:pt idx="8">
                  <c:v>1f8d8720-30ca-4057-90f7-a34b8383eafe_4_81412186_G_A</c:v>
                </c:pt>
                <c:pt idx="9">
                  <c:v>1f8d8720-30ca-4057-90f7-a34b8383eafe_2_85263615_G_A</c:v>
                </c:pt>
                <c:pt idx="10">
                  <c:v>1f8d8720-30ca-4057-90f7-a34b8383eafe_8_144009218_G_A</c:v>
                </c:pt>
                <c:pt idx="11">
                  <c:v>1f8d8720-30ca-4057-90f7-a34b8383eafe_X_122069088_C_T</c:v>
                </c:pt>
                <c:pt idx="12">
                  <c:v>1f8d8720-30ca-4057-90f7-a34b8383eafe_8_105023609_C_T</c:v>
                </c:pt>
                <c:pt idx="13">
                  <c:v>1f8d8720-30ca-4057-90f7-a34b8383eafe_11_3501260_G_A</c:v>
                </c:pt>
                <c:pt idx="14">
                  <c:v>1f8d8720-30ca-4057-90f7-a34b8383eafe_4_81412185_T_A</c:v>
                </c:pt>
                <c:pt idx="15">
                  <c:v>1f8d8720-30ca-4057-90f7-a34b8383eafe_X_121378505_G_A</c:v>
                </c:pt>
                <c:pt idx="16">
                  <c:v>1f8d8720-30ca-4057-90f7-a34b8383eafe_5_25375012_G_T</c:v>
                </c:pt>
                <c:pt idx="17">
                  <c:v>1f8d8720-30ca-4057-90f7-a34b8383eafe_4_59480628_C_T</c:v>
                </c:pt>
                <c:pt idx="18">
                  <c:v>1f8d8720-30ca-4057-90f7-a34b8383eafe_22_45960805_C_A</c:v>
                </c:pt>
                <c:pt idx="19">
                  <c:v>1f8d8720-30ca-4057-90f7-a34b8383eafe_1_32684357_T_G</c:v>
                </c:pt>
                <c:pt idx="20">
                  <c:v>1f8d8720-30ca-4057-90f7-a34b8383eafe_10_43735040_C_A</c:v>
                </c:pt>
                <c:pt idx="21">
                  <c:v>1f8d8720-30ca-4057-90f7-a34b8383eafe_11_102818768_A_C</c:v>
                </c:pt>
                <c:pt idx="22">
                  <c:v>1f8d8720-30ca-4057-90f7-a34b8383eafe_1_159731000_T_G</c:v>
                </c:pt>
                <c:pt idx="23">
                  <c:v>1f8d8720-30ca-4057-90f7-a34b8383eafe_14_61548631_G_C</c:v>
                </c:pt>
                <c:pt idx="24">
                  <c:v>1f8d8720-30ca-4057-90f7-a34b8383eafe_6_131752915_G_A</c:v>
                </c:pt>
                <c:pt idx="25">
                  <c:v>1f8d8720-30ca-4057-90f7-a34b8383eafe_20_11304437_A_C</c:v>
                </c:pt>
                <c:pt idx="26">
                  <c:v>1f8d8720-30ca-4057-90f7-a34b8383eafe_16_11806240_C_T</c:v>
                </c:pt>
                <c:pt idx="27">
                  <c:v>1f8d8720-30ca-4057-90f7-a34b8383eafe_14_63106620_A_G</c:v>
                </c:pt>
                <c:pt idx="28">
                  <c:v>1f8d8720-30ca-4057-90f7-a34b8383eafe_8_61680539_G_A</c:v>
                </c:pt>
                <c:pt idx="29">
                  <c:v>1f8d8720-30ca-4057-90f7-a34b8383eafe_21_22139884_G_A</c:v>
                </c:pt>
                <c:pt idx="30">
                  <c:v>1f8d8720-30ca-4057-90f7-a34b8383eafe_X_34843582_A_T</c:v>
                </c:pt>
                <c:pt idx="31">
                  <c:v>1f8d8720-30ca-4057-90f7-a34b8383eafe_4_113909979_T_G</c:v>
                </c:pt>
                <c:pt idx="32">
                  <c:v>1f8d8720-30ca-4057-90f7-a34b8383eafe_X_56201153_T_G</c:v>
                </c:pt>
                <c:pt idx="33">
                  <c:v>1f8d8720-30ca-4057-90f7-a34b8383eafe_3_109182079_T_C</c:v>
                </c:pt>
                <c:pt idx="34">
                  <c:v>1f8d8720-30ca-4057-90f7-a34b8383eafe_17_37360825_G_A</c:v>
                </c:pt>
                <c:pt idx="35">
                  <c:v>1f8d8720-30ca-4057-90f7-a34b8383eafe_12_78321798_C_T</c:v>
                </c:pt>
                <c:pt idx="36">
                  <c:v>1f8d8720-30ca-4057-90f7-a34b8383eafe_16_63296400_T_A</c:v>
                </c:pt>
                <c:pt idx="37">
                  <c:v>1f8d8720-30ca-4057-90f7-a34b8383eafe_18_20907385_C_G</c:v>
                </c:pt>
                <c:pt idx="38">
                  <c:v>1f8d8720-30ca-4057-90f7-a34b8383eafe_5_142039562_C_G</c:v>
                </c:pt>
                <c:pt idx="39">
                  <c:v>1f8d8720-30ca-4057-90f7-a34b8383eafe_18_26382729_C_G</c:v>
                </c:pt>
                <c:pt idx="40">
                  <c:v>1f8d8720-30ca-4057-90f7-a34b8383eafe_22_37932820_C_T</c:v>
                </c:pt>
                <c:pt idx="41">
                  <c:v>1f8d8720-30ca-4057-90f7-a34b8383eafe_4_178651175_G_A</c:v>
                </c:pt>
                <c:pt idx="42">
                  <c:v>1f8d8720-30ca-4057-90f7-a34b8383eafe_16_7011872_G_T</c:v>
                </c:pt>
                <c:pt idx="43">
                  <c:v>1f8d8720-30ca-4057-90f7-a34b8383eafe_11_7804130_G_C</c:v>
                </c:pt>
                <c:pt idx="44">
                  <c:v>1f8d8720-30ca-4057-90f7-a34b8383eafe_X_126075544_T_C</c:v>
                </c:pt>
                <c:pt idx="45">
                  <c:v>1f8d8720-30ca-4057-90f7-a34b8383eafe_X_73584126_C_A</c:v>
                </c:pt>
                <c:pt idx="46">
                  <c:v>1f8d8720-30ca-4057-90f7-a34b8383eafe_13_78456343_A_C</c:v>
                </c:pt>
                <c:pt idx="47">
                  <c:v>1f8d8720-30ca-4057-90f7-a34b8383eafe_12_83157458_A_C</c:v>
                </c:pt>
                <c:pt idx="48">
                  <c:v>1f8d8720-30ca-4057-90f7-a34b8383eafe_11_50356889_G_T</c:v>
                </c:pt>
                <c:pt idx="49">
                  <c:v>1f8d8720-30ca-4057-90f7-a34b8383eafe_12_24353744_T_G</c:v>
                </c:pt>
                <c:pt idx="50">
                  <c:v>1f8d8720-30ca-4057-90f7-a34b8383eafe_6_32330544_G_A</c:v>
                </c:pt>
                <c:pt idx="51">
                  <c:v>1f8d8720-30ca-4057-90f7-a34b8383eafe_9_265664_C_T</c:v>
                </c:pt>
                <c:pt idx="52">
                  <c:v>1f8d8720-30ca-4057-90f7-a34b8383eafe_6_17092022_G_A</c:v>
                </c:pt>
                <c:pt idx="53">
                  <c:v>1f8d8720-30ca-4057-90f7-a34b8383eafe_19_31440448_G_A</c:v>
                </c:pt>
                <c:pt idx="54">
                  <c:v>1f8d8720-30ca-4057-90f7-a34b8383eafe_12_112989391_G_T</c:v>
                </c:pt>
                <c:pt idx="55">
                  <c:v>1f8d8720-30ca-4057-90f7-a34b8383eafe_4_161189205_G_A</c:v>
                </c:pt>
                <c:pt idx="56">
                  <c:v>1f8d8720-30ca-4057-90f7-a34b8383eafe_13_92940891_G_T</c:v>
                </c:pt>
                <c:pt idx="57">
                  <c:v>1f8d8720-30ca-4057-90f7-a34b8383eafe_5_17952346_C_T</c:v>
                </c:pt>
                <c:pt idx="58">
                  <c:v>1f8d8720-30ca-4057-90f7-a34b8383eafe_5_10926783_G_T</c:v>
                </c:pt>
                <c:pt idx="59">
                  <c:v>1f8d8720-30ca-4057-90f7-a34b8383eafe_1_17722111_G_A</c:v>
                </c:pt>
                <c:pt idx="60">
                  <c:v>1f8d8720-30ca-4057-90f7-a34b8383eafe_4_70945567_G_A</c:v>
                </c:pt>
                <c:pt idx="61">
                  <c:v>1f8d8720-30ca-4057-90f7-a34b8383eafe_1_18920862_T_C</c:v>
                </c:pt>
                <c:pt idx="62">
                  <c:v>1f8d8720-30ca-4057-90f7-a34b8383eafe_2_4978985_G_T</c:v>
                </c:pt>
                <c:pt idx="63">
                  <c:v>1f8d8720-30ca-4057-90f7-a34b8383eafe_X_28417218_C_A</c:v>
                </c:pt>
                <c:pt idx="64">
                  <c:v>1f8d8720-30ca-4057-90f7-a34b8383eafe_8_133938396_C_G</c:v>
                </c:pt>
                <c:pt idx="65">
                  <c:v>1f8d8720-30ca-4057-90f7-a34b8383eafe_2_156884954_T_C</c:v>
                </c:pt>
                <c:pt idx="66">
                  <c:v>1f8d8720-30ca-4057-90f7-a34b8383eafe_2_195510761_G_A</c:v>
                </c:pt>
                <c:pt idx="67">
                  <c:v>1f8d8720-30ca-4057-90f7-a34b8383eafe_X_52608114_G_A</c:v>
                </c:pt>
                <c:pt idx="68">
                  <c:v>1f8d8720-30ca-4057-90f7-a34b8383eafe_15_64029063_C_T</c:v>
                </c:pt>
                <c:pt idx="69">
                  <c:v>1f8d8720-30ca-4057-90f7-a34b8383eafe_6_19645592_C_A</c:v>
                </c:pt>
                <c:pt idx="70">
                  <c:v>1f8d8720-30ca-4057-90f7-a34b8383eafe_8_43092783_G_A</c:v>
                </c:pt>
                <c:pt idx="71">
                  <c:v>1f8d8720-30ca-4057-90f7-a34b8383eafe_9_100053356_G_A</c:v>
                </c:pt>
                <c:pt idx="72">
                  <c:v>1f8d8720-30ca-4057-90f7-a34b8383eafe_8_128063626_A_C</c:v>
                </c:pt>
                <c:pt idx="73">
                  <c:v>1f8d8720-30ca-4057-90f7-a34b8383eafe_12_127543650_G_C</c:v>
                </c:pt>
                <c:pt idx="74">
                  <c:v>1f8d8720-30ca-4057-90f7-a34b8383eafe_2_132660774_C_A</c:v>
                </c:pt>
                <c:pt idx="75">
                  <c:v>1f8d8720-30ca-4057-90f7-a34b8383eafe_9_1441677_C_T</c:v>
                </c:pt>
                <c:pt idx="76">
                  <c:v>1f8d8720-30ca-4057-90f7-a34b8383eafe_7_57627993_A_C</c:v>
                </c:pt>
                <c:pt idx="77">
                  <c:v>1f8d8720-30ca-4057-90f7-a34b8383eafe_2_36089921_G_A</c:v>
                </c:pt>
                <c:pt idx="78">
                  <c:v>1f8d8720-30ca-4057-90f7-a34b8383eafe_1_117450064_A_T</c:v>
                </c:pt>
                <c:pt idx="79">
                  <c:v>1f8d8720-30ca-4057-90f7-a34b8383eafe_X_140966359_G_T</c:v>
                </c:pt>
                <c:pt idx="80">
                  <c:v>1f8d8720-30ca-4057-90f7-a34b8383eafe_8_69905299_T_G</c:v>
                </c:pt>
                <c:pt idx="81">
                  <c:v>1f8d8720-30ca-4057-90f7-a34b8383eafe_7_5300292_G_A</c:v>
                </c:pt>
                <c:pt idx="82">
                  <c:v>1f8d8720-30ca-4057-90f7-a34b8383eafe_20_13888301_C_A</c:v>
                </c:pt>
                <c:pt idx="83">
                  <c:v>1f8d8720-30ca-4057-90f7-a34b8383eafe_12_79122920_A_C</c:v>
                </c:pt>
                <c:pt idx="84">
                  <c:v>1f8d8720-30ca-4057-90f7-a34b8383eafe_11_64551263_G_A</c:v>
                </c:pt>
                <c:pt idx="85">
                  <c:v>1f8d8720-30ca-4057-90f7-a34b8383eafe_6_145745086_T_G</c:v>
                </c:pt>
                <c:pt idx="86">
                  <c:v>1f8d8720-30ca-4057-90f7-a34b8383eafe_18_23051502_G_C</c:v>
                </c:pt>
                <c:pt idx="87">
                  <c:v>1f8d8720-30ca-4057-90f7-a34b8383eafe_11_108195426_A_G</c:v>
                </c:pt>
                <c:pt idx="88">
                  <c:v>1f8d8720-30ca-4057-90f7-a34b8383eafe_14_30331629_T_C</c:v>
                </c:pt>
                <c:pt idx="89">
                  <c:v>1f8d8720-30ca-4057-90f7-a34b8383eafe_5_156325559_G_A</c:v>
                </c:pt>
                <c:pt idx="90">
                  <c:v>1f8d8720-30ca-4057-90f7-a34b8383eafe_11_21544651_C_A</c:v>
                </c:pt>
                <c:pt idx="91">
                  <c:v>1f8d8720-30ca-4057-90f7-a34b8383eafe_15_86180746_G_A</c:v>
                </c:pt>
                <c:pt idx="92">
                  <c:v>1f8d8720-30ca-4057-90f7-a34b8383eafe_8_98021352_C_A</c:v>
                </c:pt>
                <c:pt idx="93">
                  <c:v>1f8d8720-30ca-4057-90f7-a34b8383eafe_13_109598708_C_T</c:v>
                </c:pt>
                <c:pt idx="94">
                  <c:v>1f8d8720-30ca-4057-90f7-a34b8383eafe_5_26323823_G_T</c:v>
                </c:pt>
                <c:pt idx="95">
                  <c:v>1f8d8720-30ca-4057-90f7-a34b8383eafe_X_20174692_C_T</c:v>
                </c:pt>
                <c:pt idx="96">
                  <c:v>1f8d8720-30ca-4057-90f7-a34b8383eafe_1_172738197_G_A</c:v>
                </c:pt>
                <c:pt idx="97">
                  <c:v>1f8d8720-30ca-4057-90f7-a34b8383eafe_19_56406774_C_T</c:v>
                </c:pt>
                <c:pt idx="98">
                  <c:v>1f8d8720-30ca-4057-90f7-a34b8383eafe_15_80283301_G_A</c:v>
                </c:pt>
                <c:pt idx="99">
                  <c:v>1f8d8720-30ca-4057-90f7-a34b8383eafe_2_48930080_C_T</c:v>
                </c:pt>
                <c:pt idx="100">
                  <c:v>1f8d8720-30ca-4057-90f7-a34b8383eafe_6_32319174_G_A</c:v>
                </c:pt>
                <c:pt idx="101">
                  <c:v>1f8d8720-30ca-4057-90f7-a34b8383eafe_1_56470677_T_G</c:v>
                </c:pt>
                <c:pt idx="102">
                  <c:v>1f8d8720-30ca-4057-90f7-a34b8383eafe_X_107845697_A_T</c:v>
                </c:pt>
                <c:pt idx="103">
                  <c:v>1f8d8720-30ca-4057-90f7-a34b8383eafe_2_78862726_T_C</c:v>
                </c:pt>
                <c:pt idx="104">
                  <c:v>1f8d8720-30ca-4057-90f7-a34b8383eafe_13_85681900_T_G</c:v>
                </c:pt>
                <c:pt idx="105">
                  <c:v>1f8d8720-30ca-4057-90f7-a34b8383eafe_X_102440265_T_A</c:v>
                </c:pt>
                <c:pt idx="106">
                  <c:v>1f8d8720-30ca-4057-90f7-a34b8383eafe_12_91357958_C_A</c:v>
                </c:pt>
                <c:pt idx="107">
                  <c:v>1f8d8720-30ca-4057-90f7-a34b8383eafe_6_9339903_G_A</c:v>
                </c:pt>
                <c:pt idx="108">
                  <c:v>1f8d8720-30ca-4057-90f7-a34b8383eafe_5_152047596_A_C</c:v>
                </c:pt>
                <c:pt idx="109">
                  <c:v>1f8d8720-30ca-4057-90f7-a34b8383eafe_8_2829623_G_A</c:v>
                </c:pt>
                <c:pt idx="110">
                  <c:v>1f8d8720-30ca-4057-90f7-a34b8383eafe_20_21963977_G_T</c:v>
                </c:pt>
                <c:pt idx="111">
                  <c:v>1f8d8720-30ca-4057-90f7-a34b8383eafe_1_38495992_G_C</c:v>
                </c:pt>
                <c:pt idx="112">
                  <c:v>1f8d8720-30ca-4057-90f7-a34b8383eafe_19_6922846_C_T</c:v>
                </c:pt>
                <c:pt idx="113">
                  <c:v>1f8d8720-30ca-4057-90f7-a34b8383eafe_18_69087122_C_T</c:v>
                </c:pt>
                <c:pt idx="114">
                  <c:v>1f8d8720-30ca-4057-90f7-a34b8383eafe_6_44473669_C_T</c:v>
                </c:pt>
                <c:pt idx="115">
                  <c:v>1f8d8720-30ca-4057-90f7-a34b8383eafe_1_223606445_T_C</c:v>
                </c:pt>
                <c:pt idx="116">
                  <c:v>1f8d8720-30ca-4057-90f7-a34b8383eafe_7_152107829_C_G</c:v>
                </c:pt>
                <c:pt idx="117">
                  <c:v>1f8d8720-30ca-4057-90f7-a34b8383eafe_11_106234307_G_A</c:v>
                </c:pt>
                <c:pt idx="118">
                  <c:v>1f8d8720-30ca-4057-90f7-a34b8383eafe_3_9918923_A_T</c:v>
                </c:pt>
                <c:pt idx="119">
                  <c:v>1f8d8720-30ca-4057-90f7-a34b8383eafe_X_99342284_A_C</c:v>
                </c:pt>
                <c:pt idx="120">
                  <c:v>1f8d8720-30ca-4057-90f7-a34b8383eafe_X_119025751_C_T</c:v>
                </c:pt>
                <c:pt idx="121">
                  <c:v>1f8d8720-30ca-4057-90f7-a34b8383eafe_4_127452136_G_C</c:v>
                </c:pt>
                <c:pt idx="122">
                  <c:v>1f8d8720-30ca-4057-90f7-a34b8383eafe_7_7001174_C_A</c:v>
                </c:pt>
                <c:pt idx="123">
                  <c:v>1f8d8720-30ca-4057-90f7-a34b8383eafe_7_57505126_A_G</c:v>
                </c:pt>
                <c:pt idx="124">
                  <c:v>1f8d8720-30ca-4057-90f7-a34b8383eafe_4_190650534_C_A</c:v>
                </c:pt>
                <c:pt idx="125">
                  <c:v>1f8d8720-30ca-4057-90f7-a34b8383eafe_5_148609777_G_A</c:v>
                </c:pt>
                <c:pt idx="126">
                  <c:v>1f8d8720-30ca-4057-90f7-a34b8383eafe_21_39916359_G_A</c:v>
                </c:pt>
                <c:pt idx="127">
                  <c:v>1f8d8720-30ca-4057-90f7-a34b8383eafe_6_141990204_C_T</c:v>
                </c:pt>
                <c:pt idx="128">
                  <c:v>1f8d8720-30ca-4057-90f7-a34b8383eafe_6_5603525_C_T</c:v>
                </c:pt>
                <c:pt idx="129">
                  <c:v>1f8d8720-30ca-4057-90f7-a34b8383eafe_X_57124460_A_G</c:v>
                </c:pt>
                <c:pt idx="130">
                  <c:v>1f8d8720-30ca-4057-90f7-a34b8383eafe_10_122630318_A_G</c:v>
                </c:pt>
                <c:pt idx="131">
                  <c:v>1f8d8720-30ca-4057-90f7-a34b8383eafe_9_84366111_C_A</c:v>
                </c:pt>
                <c:pt idx="132">
                  <c:v>1f8d8720-30ca-4057-90f7-a34b8383eafe_2_78410387_C_A</c:v>
                </c:pt>
                <c:pt idx="133">
                  <c:v>1f8d8720-30ca-4057-90f7-a34b8383eafe_2_24630565_T_G</c:v>
                </c:pt>
                <c:pt idx="134">
                  <c:v>1f8d8720-30ca-4057-90f7-a34b8383eafe_X_43073469_C_T</c:v>
                </c:pt>
                <c:pt idx="135">
                  <c:v>1f8d8720-30ca-4057-90f7-a34b8383eafe_13_91819635_A_G</c:v>
                </c:pt>
                <c:pt idx="136">
                  <c:v>1f8d8720-30ca-4057-90f7-a34b8383eafe_16_34343764_T_A</c:v>
                </c:pt>
                <c:pt idx="137">
                  <c:v>1f8d8720-30ca-4057-90f7-a34b8383eafe_1_191310427_A_T</c:v>
                </c:pt>
                <c:pt idx="138">
                  <c:v>1f8d8720-30ca-4057-90f7-a34b8383eafe_14_44503287_C_A</c:v>
                </c:pt>
                <c:pt idx="139">
                  <c:v>1f8d8720-30ca-4057-90f7-a34b8383eafe_1_38309710_C_T</c:v>
                </c:pt>
                <c:pt idx="140">
                  <c:v>1f8d8720-30ca-4057-90f7-a34b8383eafe_X_150302266_A_G</c:v>
                </c:pt>
                <c:pt idx="141">
                  <c:v>1f8d8720-30ca-4057-90f7-a34b8383eafe_2_115198082_T_G</c:v>
                </c:pt>
                <c:pt idx="142">
                  <c:v>1f8d8720-30ca-4057-90f7-a34b8383eafe_2_69016978_G_A</c:v>
                </c:pt>
                <c:pt idx="143">
                  <c:v>1f8d8720-30ca-4057-90f7-a34b8383eafe_16_63518691_C_G</c:v>
                </c:pt>
                <c:pt idx="144">
                  <c:v>1f8d8720-30ca-4057-90f7-a34b8383eafe_9_12907744_A_G</c:v>
                </c:pt>
                <c:pt idx="145">
                  <c:v>1f8d8720-30ca-4057-90f7-a34b8383eafe_10_76332778_A_G</c:v>
                </c:pt>
                <c:pt idx="146">
                  <c:v>1f8d8720-30ca-4057-90f7-a34b8383eafe_7_80582057_A_T</c:v>
                </c:pt>
                <c:pt idx="147">
                  <c:v>1f8d8720-30ca-4057-90f7-a34b8383eafe_13_19218500_T_C</c:v>
                </c:pt>
                <c:pt idx="148">
                  <c:v>1f8d8720-30ca-4057-90f7-a34b8383eafe_4_114197200_C_T</c:v>
                </c:pt>
                <c:pt idx="149">
                  <c:v>1f8d8720-30ca-4057-90f7-a34b8383eafe_16_69902585_C_G</c:v>
                </c:pt>
                <c:pt idx="150">
                  <c:v>1f8d8720-30ca-4057-90f7-a34b8383eafe_5_131444190_T_C</c:v>
                </c:pt>
                <c:pt idx="151">
                  <c:v>1f8d8720-30ca-4057-90f7-a34b8383eafe_4_87366188_G_A</c:v>
                </c:pt>
                <c:pt idx="152">
                  <c:v>1f8d8720-30ca-4057-90f7-a34b8383eafe_7_95115740_G_A</c:v>
                </c:pt>
                <c:pt idx="153">
                  <c:v>1f8d8720-30ca-4057-90f7-a34b8383eafe_14_28855952_C_G</c:v>
                </c:pt>
                <c:pt idx="154">
                  <c:v>1f8d8720-30ca-4057-90f7-a34b8383eafe_7_62097806_A_G</c:v>
                </c:pt>
                <c:pt idx="155">
                  <c:v>1f8d8720-30ca-4057-90f7-a34b8383eafe_5_28499378_G_T</c:v>
                </c:pt>
                <c:pt idx="156">
                  <c:v>1f8d8720-30ca-4057-90f7-a34b8383eafe_3_24220291_G_A</c:v>
                </c:pt>
                <c:pt idx="157">
                  <c:v>1f8d8720-30ca-4057-90f7-a34b8383eafe_5_175103523_C_T</c:v>
                </c:pt>
                <c:pt idx="158">
                  <c:v>1f8d8720-30ca-4057-90f7-a34b8383eafe_1_150791658_G_A</c:v>
                </c:pt>
                <c:pt idx="159">
                  <c:v>1f8d8720-30ca-4057-90f7-a34b8383eafe_1_76868446_A_G</c:v>
                </c:pt>
                <c:pt idx="160">
                  <c:v>1f8d8720-30ca-4057-90f7-a34b8383eafe_13_63435966_G_T</c:v>
                </c:pt>
                <c:pt idx="161">
                  <c:v>1f8d8720-30ca-4057-90f7-a34b8383eafe_7_47232245_A_C</c:v>
                </c:pt>
                <c:pt idx="162">
                  <c:v>1f8d8720-30ca-4057-90f7-a34b8383eafe_8_132499193_C_T</c:v>
                </c:pt>
                <c:pt idx="163">
                  <c:v>1f8d8720-30ca-4057-90f7-a34b8383eafe_X_95989366_C_T</c:v>
                </c:pt>
                <c:pt idx="164">
                  <c:v>1f8d8720-30ca-4057-90f7-a34b8383eafe_5_28499377_T_A</c:v>
                </c:pt>
                <c:pt idx="165">
                  <c:v>1f8d8720-30ca-4057-90f7-a34b8383eafe_6_87586956_A_G</c:v>
                </c:pt>
                <c:pt idx="166">
                  <c:v>1f8d8720-30ca-4057-90f7-a34b8383eafe_17_65814145_C_A</c:v>
                </c:pt>
                <c:pt idx="167">
                  <c:v>1f8d8720-30ca-4057-90f7-a34b8383eafe_21_31645301_T_G</c:v>
                </c:pt>
                <c:pt idx="168">
                  <c:v>1f8d8720-30ca-4057-90f7-a34b8383eafe_6_153977570_G_A</c:v>
                </c:pt>
                <c:pt idx="169">
                  <c:v>1f8d8720-30ca-4057-90f7-a34b8383eafe_8_11857558_G_A</c:v>
                </c:pt>
                <c:pt idx="170">
                  <c:v>1f8d8720-30ca-4057-90f7-a34b8383eafe_11_12234609_C_T</c:v>
                </c:pt>
                <c:pt idx="171">
                  <c:v>1f8d8720-30ca-4057-90f7-a34b8383eafe_5_12465223_T_A</c:v>
                </c:pt>
                <c:pt idx="172">
                  <c:v>1f8d8720-30ca-4057-90f7-a34b8383eafe_13_104176259_T_G</c:v>
                </c:pt>
                <c:pt idx="173">
                  <c:v>1f8d8720-30ca-4057-90f7-a34b8383eafe_6_80991258_T_G</c:v>
                </c:pt>
                <c:pt idx="174">
                  <c:v>1f8d8720-30ca-4057-90f7-a34b8383eafe_X_58049437_G_A</c:v>
                </c:pt>
                <c:pt idx="175">
                  <c:v>1f8d8720-30ca-4057-90f7-a34b8383eafe_5_119863468_G_A</c:v>
                </c:pt>
                <c:pt idx="176">
                  <c:v>1f8d8720-30ca-4057-90f7-a34b8383eafe_8_54382654_G_A</c:v>
                </c:pt>
                <c:pt idx="177">
                  <c:v>1f8d8720-30ca-4057-90f7-a34b8383eafe_5_116381033_G_T</c:v>
                </c:pt>
                <c:pt idx="178">
                  <c:v>1f8d8720-30ca-4057-90f7-a34b8383eafe_9_108105031_A_G</c:v>
                </c:pt>
                <c:pt idx="179">
                  <c:v>1f8d8720-30ca-4057-90f7-a34b8383eafe_8_112435688_T_G</c:v>
                </c:pt>
                <c:pt idx="180">
                  <c:v>1f8d8720-30ca-4057-90f7-a34b8383eafe_5_95230168_C_T</c:v>
                </c:pt>
                <c:pt idx="181">
                  <c:v>1f8d8720-30ca-4057-90f7-a34b8383eafe_1_187985641_G_A</c:v>
                </c:pt>
                <c:pt idx="182">
                  <c:v>1f8d8720-30ca-4057-90f7-a34b8383eafe_1_102834333_G_T</c:v>
                </c:pt>
                <c:pt idx="183">
                  <c:v>1f8d8720-30ca-4057-90f7-a34b8383eafe_3_32774141_C_T</c:v>
                </c:pt>
                <c:pt idx="184">
                  <c:v>1f8d8720-30ca-4057-90f7-a34b8383eafe_4_131754393_C_G</c:v>
                </c:pt>
                <c:pt idx="185">
                  <c:v>1f8d8720-30ca-4057-90f7-a34b8383eafe_16_88795888_C_T</c:v>
                </c:pt>
                <c:pt idx="186">
                  <c:v>1f8d8720-30ca-4057-90f7-a34b8383eafe_21_18527382_A_G</c:v>
                </c:pt>
                <c:pt idx="187">
                  <c:v>1f8d8720-30ca-4057-90f7-a34b8383eafe_4_67515185_T_G</c:v>
                </c:pt>
                <c:pt idx="188">
                  <c:v>1f8d8720-30ca-4057-90f7-a34b8383eafe_X_149141468_G_A</c:v>
                </c:pt>
                <c:pt idx="189">
                  <c:v>1f8d8720-30ca-4057-90f7-a34b8383eafe_20_11969641_G_A</c:v>
                </c:pt>
                <c:pt idx="190">
                  <c:v>1f8d8720-30ca-4057-90f7-a34b8383eafe_3_70402631_C_T</c:v>
                </c:pt>
                <c:pt idx="191">
                  <c:v>1f8d8720-30ca-4057-90f7-a34b8383eafe_7_68271105_C_T</c:v>
                </c:pt>
                <c:pt idx="192">
                  <c:v>1f8d8720-30ca-4057-90f7-a34b8383eafe_16_34907921_G_C</c:v>
                </c:pt>
                <c:pt idx="193">
                  <c:v>1f8d8720-30ca-4057-90f7-a34b8383eafe_8_50501893_C_G</c:v>
                </c:pt>
                <c:pt idx="194">
                  <c:v>1f8d8720-30ca-4057-90f7-a34b8383eafe_9_96673808_C_T</c:v>
                </c:pt>
                <c:pt idx="195">
                  <c:v>1f8d8720-30ca-4057-90f7-a34b8383eafe_3_152671994_T_C</c:v>
                </c:pt>
                <c:pt idx="196">
                  <c:v>1f8d8720-30ca-4057-90f7-a34b8383eafe_5_25625429_G_A</c:v>
                </c:pt>
                <c:pt idx="197">
                  <c:v>1f8d8720-30ca-4057-90f7-a34b8383eafe_8_80484005_C_T</c:v>
                </c:pt>
                <c:pt idx="198">
                  <c:v>1f8d8720-30ca-4057-90f7-a34b8383eafe_7_79770208_C_A</c:v>
                </c:pt>
                <c:pt idx="199">
                  <c:v>1f8d8720-30ca-4057-90f7-a34b8383eafe_2_184720163_G_A</c:v>
                </c:pt>
                <c:pt idx="200">
                  <c:v>1f8d8720-30ca-4057-90f7-a34b8383eafe_7_2997194_G_T</c:v>
                </c:pt>
                <c:pt idx="201">
                  <c:v>1f8d8720-30ca-4057-90f7-a34b8383eafe_12_85378034_A_G</c:v>
                </c:pt>
                <c:pt idx="202">
                  <c:v>1f8d8720-30ca-4057-90f7-a34b8383eafe_8_35547194_A_G</c:v>
                </c:pt>
                <c:pt idx="203">
                  <c:v>1f8d8720-30ca-4057-90f7-a34b8383eafe_3_78473666_C_T</c:v>
                </c:pt>
                <c:pt idx="204">
                  <c:v>1f8d8720-30ca-4057-90f7-a34b8383eafe_6_52307290_G_A</c:v>
                </c:pt>
                <c:pt idx="205">
                  <c:v>1f8d8720-30ca-4057-90f7-a34b8383eafe_X_73102079_C_T</c:v>
                </c:pt>
                <c:pt idx="206">
                  <c:v>1f8d8720-30ca-4057-90f7-a34b8383eafe_4_1746027_C_T</c:v>
                </c:pt>
                <c:pt idx="207">
                  <c:v>1f8d8720-30ca-4057-90f7-a34b8383eafe_X_51050168_C_A</c:v>
                </c:pt>
                <c:pt idx="208">
                  <c:v>1f8d8720-30ca-4057-90f7-a34b8383eafe_3_21836213_G_T</c:v>
                </c:pt>
                <c:pt idx="209">
                  <c:v>1f8d8720-30ca-4057-90f7-a34b8383eafe_3_163213753_A_C</c:v>
                </c:pt>
                <c:pt idx="210">
                  <c:v>1f8d8720-30ca-4057-90f7-a34b8383eafe_X_3092162_G_A</c:v>
                </c:pt>
                <c:pt idx="211">
                  <c:v>1f8d8720-30ca-4057-90f7-a34b8383eafe_6_91163401_G_T</c:v>
                </c:pt>
                <c:pt idx="212">
                  <c:v>1f8d8720-30ca-4057-90f7-a34b8383eafe_11_10194757_G_A</c:v>
                </c:pt>
                <c:pt idx="213">
                  <c:v>1f8d8720-30ca-4057-90f7-a34b8383eafe_6_83408038_A_G</c:v>
                </c:pt>
                <c:pt idx="214">
                  <c:v>1f8d8720-30ca-4057-90f7-a34b8383eafe_8_20604248_G_A</c:v>
                </c:pt>
                <c:pt idx="215">
                  <c:v>1f8d8720-30ca-4057-90f7-a34b8383eafe_1_199130725_G_A</c:v>
                </c:pt>
                <c:pt idx="216">
                  <c:v>1f8d8720-30ca-4057-90f7-a34b8383eafe_6_113413030_G_A</c:v>
                </c:pt>
                <c:pt idx="217">
                  <c:v>1f8d8720-30ca-4057-90f7-a34b8383eafe_11_15560008_C_T</c:v>
                </c:pt>
                <c:pt idx="218">
                  <c:v>1f8d8720-30ca-4057-90f7-a34b8383eafe_15_94616683_G_A</c:v>
                </c:pt>
                <c:pt idx="219">
                  <c:v>1f8d8720-30ca-4057-90f7-a34b8383eafe_2_52419981_G_A</c:v>
                </c:pt>
                <c:pt idx="220">
                  <c:v>1f8d8720-30ca-4057-90f7-a34b8383eafe_11_97234530_T_A</c:v>
                </c:pt>
                <c:pt idx="221">
                  <c:v>1f8d8720-30ca-4057-90f7-a34b8383eafe_19_53145883_T_A</c:v>
                </c:pt>
                <c:pt idx="222">
                  <c:v>1f8d8720-30ca-4057-90f7-a34b8383eafe_1_12454536_C_T</c:v>
                </c:pt>
                <c:pt idx="223">
                  <c:v>1f8d8720-30ca-4057-90f7-a34b8383eafe_1_107192310_C_T</c:v>
                </c:pt>
                <c:pt idx="224">
                  <c:v>1f8d8720-30ca-4057-90f7-a34b8383eafe_10_55850809_G_A</c:v>
                </c:pt>
                <c:pt idx="225">
                  <c:v>1f8d8720-30ca-4057-90f7-a34b8383eafe_1_74520932_T_G</c:v>
                </c:pt>
                <c:pt idx="226">
                  <c:v>1f8d8720-30ca-4057-90f7-a34b8383eafe_20_51417785_A_C</c:v>
                </c:pt>
                <c:pt idx="227">
                  <c:v>1f8d8720-30ca-4057-90f7-a34b8383eafe_12_63823415_T_C</c:v>
                </c:pt>
                <c:pt idx="228">
                  <c:v>1f8d8720-30ca-4057-90f7-a34b8383eafe_12_91105994_G_T</c:v>
                </c:pt>
                <c:pt idx="229">
                  <c:v>1f8d8720-30ca-4057-90f7-a34b8383eafe_7_91966042_G_A</c:v>
                </c:pt>
                <c:pt idx="230">
                  <c:v>1f8d8720-30ca-4057-90f7-a34b8383eafe_7_20764999_C_T</c:v>
                </c:pt>
                <c:pt idx="231">
                  <c:v>1f8d8720-30ca-4057-90f7-a34b8383eafe_3_115733499_T_A</c:v>
                </c:pt>
                <c:pt idx="232">
                  <c:v>1f8d8720-30ca-4057-90f7-a34b8383eafe_X_130365933_T_C</c:v>
                </c:pt>
                <c:pt idx="233">
                  <c:v>1f8d8720-30ca-4057-90f7-a34b8383eafe_4_180137505_C_T</c:v>
                </c:pt>
                <c:pt idx="234">
                  <c:v>1f8d8720-30ca-4057-90f7-a34b8383eafe_4_74336682_G_T</c:v>
                </c:pt>
                <c:pt idx="235">
                  <c:v>1f8d8720-30ca-4057-90f7-a34b8383eafe_4_117350003_G_A</c:v>
                </c:pt>
                <c:pt idx="236">
                  <c:v>1f8d8720-30ca-4057-90f7-a34b8383eafe_2_1459820_T_A</c:v>
                </c:pt>
                <c:pt idx="237">
                  <c:v>1f8d8720-30ca-4057-90f7-a34b8383eafe_6_113413031_G_T</c:v>
                </c:pt>
                <c:pt idx="238">
                  <c:v>1f8d8720-30ca-4057-90f7-a34b8383eafe_5_164267968_C_T</c:v>
                </c:pt>
                <c:pt idx="239">
                  <c:v>1f8d8720-30ca-4057-90f7-a34b8383eafe_15_60200714_C_T</c:v>
                </c:pt>
                <c:pt idx="240">
                  <c:v>1f8d8720-30ca-4057-90f7-a34b8383eafe_10_31130020_G_A</c:v>
                </c:pt>
                <c:pt idx="241">
                  <c:v>1f8d8720-30ca-4057-90f7-a34b8383eafe_X_34754734_T_C</c:v>
                </c:pt>
                <c:pt idx="242">
                  <c:v>1f8d8720-30ca-4057-90f7-a34b8383eafe_2_206063565_G_A</c:v>
                </c:pt>
                <c:pt idx="243">
                  <c:v>1f8d8720-30ca-4057-90f7-a34b8383eafe_13_88590841_A_C</c:v>
                </c:pt>
                <c:pt idx="244">
                  <c:v>1f8d8720-30ca-4057-90f7-a34b8383eafe_X_77813505_C_T</c:v>
                </c:pt>
                <c:pt idx="245">
                  <c:v>1f8d8720-30ca-4057-90f7-a34b8383eafe_13_40272511_A_G</c:v>
                </c:pt>
                <c:pt idx="246">
                  <c:v>1f8d8720-30ca-4057-90f7-a34b8383eafe_7_4444118_G_A</c:v>
                </c:pt>
                <c:pt idx="247">
                  <c:v>1f8d8720-30ca-4057-90f7-a34b8383eafe_9_89225597_G_A</c:v>
                </c:pt>
                <c:pt idx="248">
                  <c:v>1f8d8720-30ca-4057-90f7-a34b8383eafe_4_144511367_T_C</c:v>
                </c:pt>
                <c:pt idx="249">
                  <c:v>1f8d8720-30ca-4057-90f7-a34b8383eafe_11_125280304_G_T</c:v>
                </c:pt>
                <c:pt idx="250">
                  <c:v>1f8d8720-30ca-4057-90f7-a34b8383eafe_13_33432652_C_T</c:v>
                </c:pt>
                <c:pt idx="251">
                  <c:v>1f8d8720-30ca-4057-90f7-a34b8383eafe_13_91734312_C_T</c:v>
                </c:pt>
                <c:pt idx="252">
                  <c:v>1f8d8720-30ca-4057-90f7-a34b8383eafe_5_25378964_T_A</c:v>
                </c:pt>
                <c:pt idx="253">
                  <c:v>1f8d8720-30ca-4057-90f7-a34b8383eafe_11_26739854_A_T</c:v>
                </c:pt>
                <c:pt idx="254">
                  <c:v>1f8d8720-30ca-4057-90f7-a34b8383eafe_4_138235541_G_A</c:v>
                </c:pt>
                <c:pt idx="255">
                  <c:v>1f8d8720-30ca-4057-90f7-a34b8383eafe_16_67868972_G_C</c:v>
                </c:pt>
                <c:pt idx="256">
                  <c:v>1f8d8720-30ca-4057-90f7-a34b8383eafe_16_32061264_T_A</c:v>
                </c:pt>
                <c:pt idx="257">
                  <c:v>1f8d8720-30ca-4057-90f7-a34b8383eafe_20_56104230_C_T</c:v>
                </c:pt>
                <c:pt idx="258">
                  <c:v>1f8d8720-30ca-4057-90f7-a34b8383eafe_12_89387811_A_G</c:v>
                </c:pt>
                <c:pt idx="259">
                  <c:v>1f8d8720-30ca-4057-90f7-a34b8383eafe_19_55054207_G_A</c:v>
                </c:pt>
                <c:pt idx="260">
                  <c:v>1f8d8720-30ca-4057-90f7-a34b8383eafe_1_194905457_T_A</c:v>
                </c:pt>
                <c:pt idx="261">
                  <c:v>1f8d8720-30ca-4057-90f7-a34b8383eafe_6_125841191_C_A</c:v>
                </c:pt>
                <c:pt idx="262">
                  <c:v>1f8d8720-30ca-4057-90f7-a34b8383eafe_2_91678756_G_A</c:v>
                </c:pt>
                <c:pt idx="263">
                  <c:v>1f8d8720-30ca-4057-90f7-a34b8383eafe_12_39227435_C_A</c:v>
                </c:pt>
                <c:pt idx="264">
                  <c:v>1f8d8720-30ca-4057-90f7-a34b8383eafe_1_194905456_C_A</c:v>
                </c:pt>
                <c:pt idx="265">
                  <c:v>1f8d8720-30ca-4057-90f7-a34b8383eafe_10_52328662_C_T</c:v>
                </c:pt>
                <c:pt idx="266">
                  <c:v>1f8d8720-30ca-4057-90f7-a34b8383eafe_8_134586324_C_T</c:v>
                </c:pt>
                <c:pt idx="267">
                  <c:v>1f8d8720-30ca-4057-90f7-a34b8383eafe_16_29975060_C_T</c:v>
                </c:pt>
                <c:pt idx="268">
                  <c:v>1f8d8720-30ca-4057-90f7-a34b8383eafe_16_24718524_C_G</c:v>
                </c:pt>
                <c:pt idx="269">
                  <c:v>1f8d8720-30ca-4057-90f7-a34b8383eafe_7_46465384_G_A</c:v>
                </c:pt>
                <c:pt idx="270">
                  <c:v>1f8d8720-30ca-4057-90f7-a34b8383eafe_11_23114217_C_T</c:v>
                </c:pt>
                <c:pt idx="271">
                  <c:v>1f8d8720-30ca-4057-90f7-a34b8383eafe_9_103771789_C_A</c:v>
                </c:pt>
                <c:pt idx="272">
                  <c:v>1f8d8720-30ca-4057-90f7-a34b8383eafe_10_98914981_C_T</c:v>
                </c:pt>
                <c:pt idx="273">
                  <c:v>1f8d8720-30ca-4057-90f7-a34b8383eafe_18_77605896_C_T</c:v>
                </c:pt>
                <c:pt idx="274">
                  <c:v>1f8d8720-30ca-4057-90f7-a34b8383eafe_6_33990616_G_A</c:v>
                </c:pt>
                <c:pt idx="275">
                  <c:v>1f8d8720-30ca-4057-90f7-a34b8383eafe_17_21864564_C_A</c:v>
                </c:pt>
                <c:pt idx="276">
                  <c:v>1f8d8720-30ca-4057-90f7-a34b8383eafe_3_75520174_A_T</c:v>
                </c:pt>
                <c:pt idx="277">
                  <c:v>1f8d8720-30ca-4057-90f7-a34b8383eafe_4_115028684_C_A</c:v>
                </c:pt>
                <c:pt idx="278">
                  <c:v>1f8d8720-30ca-4057-90f7-a34b8383eafe_2_149081153_C_G</c:v>
                </c:pt>
                <c:pt idx="279">
                  <c:v>1f8d8720-30ca-4057-90f7-a34b8383eafe_2_240744069_C_T</c:v>
                </c:pt>
                <c:pt idx="280">
                  <c:v>1f8d8720-30ca-4057-90f7-a34b8383eafe_3_82966178_T_C</c:v>
                </c:pt>
                <c:pt idx="281">
                  <c:v>1f8d8720-30ca-4057-90f7-a34b8383eafe_2_32293294_G_T</c:v>
                </c:pt>
                <c:pt idx="282">
                  <c:v>1f8d8720-30ca-4057-90f7-a34b8383eafe_19_28545911_G_T</c:v>
                </c:pt>
                <c:pt idx="283">
                  <c:v>1f8d8720-30ca-4057-90f7-a34b8383eafe_15_72328143_C_T</c:v>
                </c:pt>
                <c:pt idx="284">
                  <c:v>1f8d8720-30ca-4057-90f7-a34b8383eafe_17_29617467_T_A</c:v>
                </c:pt>
                <c:pt idx="285">
                  <c:v>1f8d8720-30ca-4057-90f7-a34b8383eafe_14_20465539_G_A</c:v>
                </c:pt>
                <c:pt idx="286">
                  <c:v>1f8d8720-30ca-4057-90f7-a34b8383eafe_1_86629484_T_A</c:v>
                </c:pt>
                <c:pt idx="287">
                  <c:v>1f8d8720-30ca-4057-90f7-a34b8383eafe_2_139240861_C_T</c:v>
                </c:pt>
                <c:pt idx="288">
                  <c:v>1f8d8720-30ca-4057-90f7-a34b8383eafe_2_22063895_C_A</c:v>
                </c:pt>
                <c:pt idx="289">
                  <c:v>1f8d8720-30ca-4057-90f7-a34b8383eafe_3_80689608_T_C</c:v>
                </c:pt>
                <c:pt idx="290">
                  <c:v>1f8d8720-30ca-4057-90f7-a34b8383eafe_3_101872984_T_C</c:v>
                </c:pt>
                <c:pt idx="291">
                  <c:v>1f8d8720-30ca-4057-90f7-a34b8383eafe_6_67700294_C_T</c:v>
                </c:pt>
                <c:pt idx="292">
                  <c:v>1f8d8720-30ca-4057-90f7-a34b8383eafe_3_147459276_G_A</c:v>
                </c:pt>
                <c:pt idx="293">
                  <c:v>1f8d8720-30ca-4057-90f7-a34b8383eafe_7_54913951_C_A</c:v>
                </c:pt>
                <c:pt idx="294">
                  <c:v>1f8d8720-30ca-4057-90f7-a34b8383eafe_6_68080732_C_T</c:v>
                </c:pt>
                <c:pt idx="295">
                  <c:v>1f8d8720-30ca-4057-90f7-a34b8383eafe_9_126610520_A_C</c:v>
                </c:pt>
                <c:pt idx="296">
                  <c:v>1f8d8720-30ca-4057-90f7-a34b8383eafe_14_102456672_C_T</c:v>
                </c:pt>
                <c:pt idx="297">
                  <c:v>1f8d8720-30ca-4057-90f7-a34b8383eafe_20_29927376_G_A</c:v>
                </c:pt>
                <c:pt idx="298">
                  <c:v>1f8d8720-30ca-4057-90f7-a34b8383eafe_16_25348406_C_A</c:v>
                </c:pt>
                <c:pt idx="299">
                  <c:v>1f8d8720-30ca-4057-90f7-a34b8383eafe_9_114499858_T_G</c:v>
                </c:pt>
                <c:pt idx="300">
                  <c:v>1f8d8720-30ca-4057-90f7-a34b8383eafe_9_28872519_C_T</c:v>
                </c:pt>
                <c:pt idx="301">
                  <c:v>1f8d8720-30ca-4057-90f7-a34b8383eafe_3_138782954_A_G</c:v>
                </c:pt>
                <c:pt idx="302">
                  <c:v>1f8d8720-30ca-4057-90f7-a34b8383eafe_2_220585291_G_A</c:v>
                </c:pt>
                <c:pt idx="303">
                  <c:v>1f8d8720-30ca-4057-90f7-a34b8383eafe_13_59738841_G_A</c:v>
                </c:pt>
                <c:pt idx="304">
                  <c:v>1f8d8720-30ca-4057-90f7-a34b8383eafe_1_211147617_A_C</c:v>
                </c:pt>
                <c:pt idx="305">
                  <c:v>1f8d8720-30ca-4057-90f7-a34b8383eafe_X_18210775_T_A</c:v>
                </c:pt>
                <c:pt idx="306">
                  <c:v>1f8d8720-30ca-4057-90f7-a34b8383eafe_1_173475738_C_T</c:v>
                </c:pt>
                <c:pt idx="307">
                  <c:v>1f8d8720-30ca-4057-90f7-a34b8383eafe_18_20738989_G_A</c:v>
                </c:pt>
                <c:pt idx="308">
                  <c:v>1f8d8720-30ca-4057-90f7-a34b8383eafe_19_43716303_C_T</c:v>
                </c:pt>
                <c:pt idx="309">
                  <c:v>1f8d8720-30ca-4057-90f7-a34b8383eafe_4_53033641_G_A</c:v>
                </c:pt>
                <c:pt idx="310">
                  <c:v>1f8d8720-30ca-4057-90f7-a34b8383eafe_4_176201888_G_A</c:v>
                </c:pt>
                <c:pt idx="311">
                  <c:v>1f8d8720-30ca-4057-90f7-a34b8383eafe_2_182024143_G_A</c:v>
                </c:pt>
                <c:pt idx="312">
                  <c:v>1f8d8720-30ca-4057-90f7-a34b8383eafe_21_10758294_A_G</c:v>
                </c:pt>
                <c:pt idx="313">
                  <c:v>1f8d8720-30ca-4057-90f7-a34b8383eafe_14_93775940_T_C</c:v>
                </c:pt>
                <c:pt idx="314">
                  <c:v>1f8d8720-30ca-4057-90f7-a34b8383eafe_X_120779377_A_T</c:v>
                </c:pt>
                <c:pt idx="315">
                  <c:v>1f8d8720-30ca-4057-90f7-a34b8383eafe_16_65970896_C_A</c:v>
                </c:pt>
                <c:pt idx="316">
                  <c:v>1f8d8720-30ca-4057-90f7-a34b8383eafe_3_74641041_A_G</c:v>
                </c:pt>
                <c:pt idx="317">
                  <c:v>1f8d8720-30ca-4057-90f7-a34b8383eafe_X_43397689_G_T</c:v>
                </c:pt>
                <c:pt idx="318">
                  <c:v>1f8d8720-30ca-4057-90f7-a34b8383eafe_15_61811671_T_C</c:v>
                </c:pt>
                <c:pt idx="319">
                  <c:v>1f8d8720-30ca-4057-90f7-a34b8383eafe_X_143396690_T_C</c:v>
                </c:pt>
                <c:pt idx="320">
                  <c:v>1f8d8720-30ca-4057-90f7-a34b8383eafe_12_2437617_T_C</c:v>
                </c:pt>
                <c:pt idx="321">
                  <c:v>1f8d8720-30ca-4057-90f7-a34b8383eafe_1_63500118_A_C</c:v>
                </c:pt>
                <c:pt idx="322">
                  <c:v>1f8d8720-30ca-4057-90f7-a34b8383eafe_X_19187521_C_A</c:v>
                </c:pt>
                <c:pt idx="323">
                  <c:v>1f8d8720-30ca-4057-90f7-a34b8383eafe_10_104947840_G_A</c:v>
                </c:pt>
                <c:pt idx="324">
                  <c:v>1f8d8720-30ca-4057-90f7-a34b8383eafe_13_33921125_G_A</c:v>
                </c:pt>
                <c:pt idx="325">
                  <c:v>1f8d8720-30ca-4057-90f7-a34b8383eafe_6_67962695_C_A</c:v>
                </c:pt>
                <c:pt idx="326">
                  <c:v>1f8d8720-30ca-4057-90f7-a34b8383eafe_8_58523660_A_G</c:v>
                </c:pt>
                <c:pt idx="327">
                  <c:v>1f8d8720-30ca-4057-90f7-a34b8383eafe_4_161189301_C_G</c:v>
                </c:pt>
                <c:pt idx="328">
                  <c:v>1f8d8720-30ca-4057-90f7-a34b8383eafe_11_129870957_G_A</c:v>
                </c:pt>
                <c:pt idx="329">
                  <c:v>1f8d8720-30ca-4057-90f7-a34b8383eafe_1_111320686_C_A</c:v>
                </c:pt>
                <c:pt idx="330">
                  <c:v>1f8d8720-30ca-4057-90f7-a34b8383eafe_1_183783158_T_G</c:v>
                </c:pt>
                <c:pt idx="331">
                  <c:v>1f8d8720-30ca-4057-90f7-a34b8383eafe_6_99151164_C_T</c:v>
                </c:pt>
                <c:pt idx="332">
                  <c:v>1f8d8720-30ca-4057-90f7-a34b8383eafe_9_105071653_T_G</c:v>
                </c:pt>
                <c:pt idx="333">
                  <c:v>1f8d8720-30ca-4057-90f7-a34b8383eafe_15_98460883_G_A</c:v>
                </c:pt>
                <c:pt idx="334">
                  <c:v>1f8d8720-30ca-4057-90f7-a34b8383eafe_4_45463790_G_T</c:v>
                </c:pt>
                <c:pt idx="335">
                  <c:v>1f8d8720-30ca-4057-90f7-a34b8383eafe_8_137869832_A_G</c:v>
                </c:pt>
                <c:pt idx="336">
                  <c:v>1f8d8720-30ca-4057-90f7-a34b8383eafe_X_78413701_A_C</c:v>
                </c:pt>
                <c:pt idx="337">
                  <c:v>1f8d8720-30ca-4057-90f7-a34b8383eafe_17_73279609_G_A</c:v>
                </c:pt>
                <c:pt idx="338">
                  <c:v>1f8d8720-30ca-4057-90f7-a34b8383eafe_1_60551543_A_C</c:v>
                </c:pt>
                <c:pt idx="339">
                  <c:v>1f8d8720-30ca-4057-90f7-a34b8383eafe_6_32150470_C_A</c:v>
                </c:pt>
                <c:pt idx="340">
                  <c:v>1f8d8720-30ca-4057-90f7-a34b8383eafe_22_44451667_G_A</c:v>
                </c:pt>
                <c:pt idx="341">
                  <c:v>1f8d8720-30ca-4057-90f7-a34b8383eafe_14_105350101_C_T</c:v>
                </c:pt>
                <c:pt idx="342">
                  <c:v>1f8d8720-30ca-4057-90f7-a34b8383eafe_6_132195379_C_T</c:v>
                </c:pt>
                <c:pt idx="343">
                  <c:v>1f8d8720-30ca-4057-90f7-a34b8383eafe_3_149019945_A_G</c:v>
                </c:pt>
                <c:pt idx="344">
                  <c:v>1f8d8720-30ca-4057-90f7-a34b8383eafe_1_83648433_G_A</c:v>
                </c:pt>
                <c:pt idx="345">
                  <c:v>1f8d8720-30ca-4057-90f7-a34b8383eafe_22_18244789_T_G</c:v>
                </c:pt>
                <c:pt idx="346">
                  <c:v>1f8d8720-30ca-4057-90f7-a34b8383eafe_1_119698042_C_T</c:v>
                </c:pt>
                <c:pt idx="347">
                  <c:v>1f8d8720-30ca-4057-90f7-a34b8383eafe_4_66582696_G_A</c:v>
                </c:pt>
                <c:pt idx="348">
                  <c:v>1f8d8720-30ca-4057-90f7-a34b8383eafe_2_140292783_G_T</c:v>
                </c:pt>
                <c:pt idx="349">
                  <c:v>1f8d8720-30ca-4057-90f7-a34b8383eafe_2_141441088_G_A</c:v>
                </c:pt>
                <c:pt idx="350">
                  <c:v>1f8d8720-30ca-4057-90f7-a34b8383eafe_6_119823039_C_T</c:v>
                </c:pt>
                <c:pt idx="351">
                  <c:v>1f8d8720-30ca-4057-90f7-a34b8383eafe_13_114891389_G_A</c:v>
                </c:pt>
                <c:pt idx="352">
                  <c:v>1f8d8720-30ca-4057-90f7-a34b8383eafe_3_18731285_C_A</c:v>
                </c:pt>
                <c:pt idx="353">
                  <c:v>1f8d8720-30ca-4057-90f7-a34b8383eafe_2_132866643_G_T</c:v>
                </c:pt>
                <c:pt idx="354">
                  <c:v>1f8d8720-30ca-4057-90f7-a34b8383eafe_22_16373933_T_A</c:v>
                </c:pt>
                <c:pt idx="355">
                  <c:v>1f8d8720-30ca-4057-90f7-a34b8383eafe_1_189086821_G_C</c:v>
                </c:pt>
                <c:pt idx="356">
                  <c:v>1f8d8720-30ca-4057-90f7-a34b8383eafe_2_229263958_C_T</c:v>
                </c:pt>
                <c:pt idx="357">
                  <c:v>1f8d8720-30ca-4057-90f7-a34b8383eafe_1_173069889_T_A</c:v>
                </c:pt>
                <c:pt idx="358">
                  <c:v>1f8d8720-30ca-4057-90f7-a34b8383eafe_3_134011420_A_T</c:v>
                </c:pt>
                <c:pt idx="359">
                  <c:v>1f8d8720-30ca-4057-90f7-a34b8383eafe_X_110462290_C_T</c:v>
                </c:pt>
                <c:pt idx="360">
                  <c:v>1f8d8720-30ca-4057-90f7-a34b8383eafe_16_62815688_G_T</c:v>
                </c:pt>
                <c:pt idx="361">
                  <c:v>1f8d8720-30ca-4057-90f7-a34b8383eafe_1_59711561_T_C</c:v>
                </c:pt>
                <c:pt idx="362">
                  <c:v>1f8d8720-30ca-4057-90f7-a34b8383eafe_7_29033366_A_C</c:v>
                </c:pt>
                <c:pt idx="363">
                  <c:v>1f8d8720-30ca-4057-90f7-a34b8383eafe_4_80109799_G_T</c:v>
                </c:pt>
                <c:pt idx="364">
                  <c:v>1f8d8720-30ca-4057-90f7-a34b8383eafe_2_5215000_C_G</c:v>
                </c:pt>
                <c:pt idx="365">
                  <c:v>1f8d8720-30ca-4057-90f7-a34b8383eafe_1_149110564_C_G</c:v>
                </c:pt>
                <c:pt idx="366">
                  <c:v>1f8d8720-30ca-4057-90f7-a34b8383eafe_14_59049548_T_C</c:v>
                </c:pt>
                <c:pt idx="367">
                  <c:v>1f8d8720-30ca-4057-90f7-a34b8383eafe_13_86644554_T_A</c:v>
                </c:pt>
                <c:pt idx="368">
                  <c:v>1f8d8720-30ca-4057-90f7-a34b8383eafe_1_102460224_C_G</c:v>
                </c:pt>
                <c:pt idx="369">
                  <c:v>1f8d8720-30ca-4057-90f7-a34b8383eafe_9_2859607_C_T</c:v>
                </c:pt>
                <c:pt idx="370">
                  <c:v>1f8d8720-30ca-4057-90f7-a34b8383eafe_8_134879460_C_T</c:v>
                </c:pt>
                <c:pt idx="371">
                  <c:v>1f8d8720-30ca-4057-90f7-a34b8383eafe_1_241719211_C_T</c:v>
                </c:pt>
                <c:pt idx="372">
                  <c:v>1f8d8720-30ca-4057-90f7-a34b8383eafe_8_118772164_G_A</c:v>
                </c:pt>
                <c:pt idx="373">
                  <c:v>1f8d8720-30ca-4057-90f7-a34b8383eafe_7_129307645_G_C</c:v>
                </c:pt>
                <c:pt idx="374">
                  <c:v>1f8d8720-30ca-4057-90f7-a34b8383eafe_16_86503223_C_T</c:v>
                </c:pt>
                <c:pt idx="375">
                  <c:v>1f8d8720-30ca-4057-90f7-a34b8383eafe_9_23304237_C_T</c:v>
                </c:pt>
                <c:pt idx="376">
                  <c:v>1f8d8720-30ca-4057-90f7-a34b8383eafe_X_28778618_G_T</c:v>
                </c:pt>
                <c:pt idx="377">
                  <c:v>1f8d8720-30ca-4057-90f7-a34b8383eafe_X_74506927_T_C</c:v>
                </c:pt>
                <c:pt idx="378">
                  <c:v>1f8d8720-30ca-4057-90f7-a34b8383eafe_8_26534092_T_C</c:v>
                </c:pt>
                <c:pt idx="379">
                  <c:v>1f8d8720-30ca-4057-90f7-a34b8383eafe_X_93765149_T_C</c:v>
                </c:pt>
                <c:pt idx="380">
                  <c:v>1f8d8720-30ca-4057-90f7-a34b8383eafe_18_53868543_A_T</c:v>
                </c:pt>
                <c:pt idx="381">
                  <c:v>1f8d8720-30ca-4057-90f7-a34b8383eafe_1_75505761_C_T</c:v>
                </c:pt>
                <c:pt idx="382">
                  <c:v>1f8d8720-30ca-4057-90f7-a34b8383eafe_6_78249665_C_T</c:v>
                </c:pt>
                <c:pt idx="383">
                  <c:v>1f8d8720-30ca-4057-90f7-a34b8383eafe_5_162010281_C_A</c:v>
                </c:pt>
                <c:pt idx="384">
                  <c:v>1f8d8720-30ca-4057-90f7-a34b8383eafe_1_49436698_G_A</c:v>
                </c:pt>
                <c:pt idx="385">
                  <c:v>1f8d8720-30ca-4057-90f7-a34b8383eafe_2_182958890_C_T</c:v>
                </c:pt>
                <c:pt idx="386">
                  <c:v>1f8d8720-30ca-4057-90f7-a34b8383eafe_20_56593383_G_A</c:v>
                </c:pt>
                <c:pt idx="387">
                  <c:v>1f8d8720-30ca-4057-90f7-a34b8383eafe_2_188764471_C_T</c:v>
                </c:pt>
                <c:pt idx="388">
                  <c:v>1f8d8720-30ca-4057-90f7-a34b8383eafe_5_133118458_C_A</c:v>
                </c:pt>
                <c:pt idx="389">
                  <c:v>1f8d8720-30ca-4057-90f7-a34b8383eafe_2_213744409_C_T</c:v>
                </c:pt>
                <c:pt idx="390">
                  <c:v>1f8d8720-30ca-4057-90f7-a34b8383eafe_21_23193713_T_A</c:v>
                </c:pt>
                <c:pt idx="391">
                  <c:v>1f8d8720-30ca-4057-90f7-a34b8383eafe_19_39441905_G_A</c:v>
                </c:pt>
                <c:pt idx="392">
                  <c:v>1f8d8720-30ca-4057-90f7-a34b8383eafe_8_107933663_C_T</c:v>
                </c:pt>
                <c:pt idx="393">
                  <c:v>1f8d8720-30ca-4057-90f7-a34b8383eafe_20_10128279_T_C</c:v>
                </c:pt>
                <c:pt idx="394">
                  <c:v>1f8d8720-30ca-4057-90f7-a34b8383eafe_5_119436196_A_T</c:v>
                </c:pt>
                <c:pt idx="395">
                  <c:v>1f8d8720-30ca-4057-90f7-a34b8383eafe_2_21923190_C_T</c:v>
                </c:pt>
                <c:pt idx="396">
                  <c:v>1f8d8720-30ca-4057-90f7-a34b8383eafe_3_6345579_C_T</c:v>
                </c:pt>
                <c:pt idx="397">
                  <c:v>1f8d8720-30ca-4057-90f7-a34b8383eafe_6_33439155_G_A</c:v>
                </c:pt>
                <c:pt idx="398">
                  <c:v>1f8d8720-30ca-4057-90f7-a34b8383eafe_6_88284491_A_C</c:v>
                </c:pt>
                <c:pt idx="399">
                  <c:v>1f8d8720-30ca-4057-90f7-a34b8383eafe_X_139705904_C_A</c:v>
                </c:pt>
                <c:pt idx="400">
                  <c:v>1f8d8720-30ca-4057-90f7-a34b8383eafe_1_232024642_G_C</c:v>
                </c:pt>
                <c:pt idx="401">
                  <c:v>1f8d8720-30ca-4057-90f7-a34b8383eafe_14_83915624_C_G</c:v>
                </c:pt>
                <c:pt idx="402">
                  <c:v>1f8d8720-30ca-4057-90f7-a34b8383eafe_19_32412213_G_A</c:v>
                </c:pt>
                <c:pt idx="403">
                  <c:v>1f8d8720-30ca-4057-90f7-a34b8383eafe_1_10088958_C_T</c:v>
                </c:pt>
                <c:pt idx="404">
                  <c:v>1f8d8720-30ca-4057-90f7-a34b8383eafe_9_85004470_G_T</c:v>
                </c:pt>
                <c:pt idx="405">
                  <c:v>1f8d8720-30ca-4057-90f7-a34b8383eafe_13_22735585_G_C</c:v>
                </c:pt>
                <c:pt idx="406">
                  <c:v>1f8d8720-30ca-4057-90f7-a34b8383eafe_9_4678034_T_C</c:v>
                </c:pt>
                <c:pt idx="407">
                  <c:v>1f8d8720-30ca-4057-90f7-a34b8383eafe_1_7944062_C_T</c:v>
                </c:pt>
                <c:pt idx="408">
                  <c:v>1f8d8720-30ca-4057-90f7-a34b8383eafe_4_86979025_C_A</c:v>
                </c:pt>
                <c:pt idx="409">
                  <c:v>1f8d8720-30ca-4057-90f7-a34b8383eafe_12_21235720_G_A</c:v>
                </c:pt>
                <c:pt idx="410">
                  <c:v>1f8d8720-30ca-4057-90f7-a34b8383eafe_18_45392053_T_C</c:v>
                </c:pt>
                <c:pt idx="411">
                  <c:v>1f8d8720-30ca-4057-90f7-a34b8383eafe_X_36062676_G_A</c:v>
                </c:pt>
                <c:pt idx="412">
                  <c:v>1f8d8720-30ca-4057-90f7-a34b8383eafe_X_101296961_T_G</c:v>
                </c:pt>
                <c:pt idx="413">
                  <c:v>1f8d8720-30ca-4057-90f7-a34b8383eafe_2_46512022_C_T</c:v>
                </c:pt>
                <c:pt idx="414">
                  <c:v>1f8d8720-30ca-4057-90f7-a34b8383eafe_X_92841979_C_T</c:v>
                </c:pt>
                <c:pt idx="415">
                  <c:v>1f8d8720-30ca-4057-90f7-a34b8383eafe_15_78127421_G_T</c:v>
                </c:pt>
                <c:pt idx="416">
                  <c:v>1f8d8720-30ca-4057-90f7-a34b8383eafe_9_94441240_A_T</c:v>
                </c:pt>
                <c:pt idx="417">
                  <c:v>1f8d8720-30ca-4057-90f7-a34b8383eafe_1_179269855_G_T</c:v>
                </c:pt>
                <c:pt idx="418">
                  <c:v>1f8d8720-30ca-4057-90f7-a34b8383eafe_7_19490218_G_T</c:v>
                </c:pt>
                <c:pt idx="419">
                  <c:v>1f8d8720-30ca-4057-90f7-a34b8383eafe_16_21294856_C_G</c:v>
                </c:pt>
                <c:pt idx="420">
                  <c:v>1f8d8720-30ca-4057-90f7-a34b8383eafe_X_8505988_G_A</c:v>
                </c:pt>
                <c:pt idx="421">
                  <c:v>1f8d8720-30ca-4057-90f7-a34b8383eafe_9_102549301_T_C</c:v>
                </c:pt>
                <c:pt idx="422">
                  <c:v>1f8d8720-30ca-4057-90f7-a34b8383eafe_12_19879278_G_T</c:v>
                </c:pt>
                <c:pt idx="423">
                  <c:v>1f8d8720-30ca-4057-90f7-a34b8383eafe_11_42817267_C_T</c:v>
                </c:pt>
                <c:pt idx="424">
                  <c:v>1f8d8720-30ca-4057-90f7-a34b8383eafe_5_84333044_C_T</c:v>
                </c:pt>
                <c:pt idx="425">
                  <c:v>1f8d8720-30ca-4057-90f7-a34b8383eafe_16_24464187_C_T</c:v>
                </c:pt>
                <c:pt idx="426">
                  <c:v>1f8d8720-30ca-4057-90f7-a34b8383eafe_14_48043519_C_T</c:v>
                </c:pt>
                <c:pt idx="427">
                  <c:v>1f8d8720-30ca-4057-90f7-a34b8383eafe_4_86856070_G_A</c:v>
                </c:pt>
                <c:pt idx="428">
                  <c:v>1f8d8720-30ca-4057-90f7-a34b8383eafe_8_104048442_C_T</c:v>
                </c:pt>
                <c:pt idx="429">
                  <c:v>1f8d8720-30ca-4057-90f7-a34b8383eafe_17_41041908_T_G</c:v>
                </c:pt>
                <c:pt idx="430">
                  <c:v>1f8d8720-30ca-4057-90f7-a34b8383eafe_2_179657537_C_A</c:v>
                </c:pt>
                <c:pt idx="431">
                  <c:v>1f8d8720-30ca-4057-90f7-a34b8383eafe_X_139162997_A_C</c:v>
                </c:pt>
                <c:pt idx="432">
                  <c:v>1f8d8720-30ca-4057-90f7-a34b8383eafe_8_78290205_C_T</c:v>
                </c:pt>
                <c:pt idx="433">
                  <c:v>1f8d8720-30ca-4057-90f7-a34b8383eafe_4_112139363_C_A</c:v>
                </c:pt>
                <c:pt idx="434">
                  <c:v>1f8d8720-30ca-4057-90f7-a34b8383eafe_18_11311966_T_C</c:v>
                </c:pt>
                <c:pt idx="435">
                  <c:v>1f8d8720-30ca-4057-90f7-a34b8383eafe_X_67613889_T_C</c:v>
                </c:pt>
                <c:pt idx="436">
                  <c:v>1f8d8720-30ca-4057-90f7-a34b8383eafe_X_40461759_G_A</c:v>
                </c:pt>
                <c:pt idx="437">
                  <c:v>1f8d8720-30ca-4057-90f7-a34b8383eafe_12_34568409_A_G</c:v>
                </c:pt>
                <c:pt idx="438">
                  <c:v>1f8d8720-30ca-4057-90f7-a34b8383eafe_19_57675528_A_G</c:v>
                </c:pt>
                <c:pt idx="439">
                  <c:v>1f8d8720-30ca-4057-90f7-a34b8383eafe_21_37836775_A_T</c:v>
                </c:pt>
                <c:pt idx="440">
                  <c:v>1f8d8720-30ca-4057-90f7-a34b8383eafe_20_50600296_C_T</c:v>
                </c:pt>
                <c:pt idx="441">
                  <c:v>1f8d8720-30ca-4057-90f7-a34b8383eafe_6_108104071_C_G</c:v>
                </c:pt>
                <c:pt idx="442">
                  <c:v>1f8d8720-30ca-4057-90f7-a34b8383eafe_13_62453568_A_G</c:v>
                </c:pt>
                <c:pt idx="443">
                  <c:v>1f8d8720-30ca-4057-90f7-a34b8383eafe_8_51015941_G_A</c:v>
                </c:pt>
                <c:pt idx="444">
                  <c:v>1f8d8720-30ca-4057-90f7-a34b8383eafe_X_120004059_C_T</c:v>
                </c:pt>
                <c:pt idx="445">
                  <c:v>1f8d8720-30ca-4057-90f7-a34b8383eafe_21_36928641_C_T</c:v>
                </c:pt>
                <c:pt idx="446">
                  <c:v>1f8d8720-30ca-4057-90f7-a34b8383eafe_12_12568231_G_C</c:v>
                </c:pt>
                <c:pt idx="447">
                  <c:v>1f8d8720-30ca-4057-90f7-a34b8383eafe_3_96625435_T_C</c:v>
                </c:pt>
                <c:pt idx="448">
                  <c:v>1f8d8720-30ca-4057-90f7-a34b8383eafe_2_168303191_C_T</c:v>
                </c:pt>
                <c:pt idx="449">
                  <c:v>1f8d8720-30ca-4057-90f7-a34b8383eafe_6_78512288_G_A</c:v>
                </c:pt>
                <c:pt idx="450">
                  <c:v>1f8d8720-30ca-4057-90f7-a34b8383eafe_11_38054216_T_G</c:v>
                </c:pt>
                <c:pt idx="451">
                  <c:v>1f8d8720-30ca-4057-90f7-a34b8383eafe_2_178774257_C_T</c:v>
                </c:pt>
                <c:pt idx="452">
                  <c:v>1f8d8720-30ca-4057-90f7-a34b8383eafe_6_585715_T_C</c:v>
                </c:pt>
                <c:pt idx="453">
                  <c:v>1f8d8720-30ca-4057-90f7-a34b8383eafe_3_105870906_A_G</c:v>
                </c:pt>
                <c:pt idx="454">
                  <c:v>1f8d8720-30ca-4057-90f7-a34b8383eafe_12_9680098_C_T</c:v>
                </c:pt>
                <c:pt idx="455">
                  <c:v>1f8d8720-30ca-4057-90f7-a34b8383eafe_9_32597528_C_T</c:v>
                </c:pt>
                <c:pt idx="456">
                  <c:v>1f8d8720-30ca-4057-90f7-a34b8383eafe_11_42817257_T_C</c:v>
                </c:pt>
                <c:pt idx="457">
                  <c:v>1f8d8720-30ca-4057-90f7-a34b8383eafe_6_44856790_T_A</c:v>
                </c:pt>
                <c:pt idx="458">
                  <c:v>1f8d8720-30ca-4057-90f7-a34b8383eafe_7_36063739_C_T</c:v>
                </c:pt>
                <c:pt idx="459">
                  <c:v>1f8d8720-30ca-4057-90f7-a34b8383eafe_X_94395943_T_A</c:v>
                </c:pt>
                <c:pt idx="460">
                  <c:v>1f8d8720-30ca-4057-90f7-a34b8383eafe_1_121474466_G_T</c:v>
                </c:pt>
                <c:pt idx="461">
                  <c:v>1f8d8720-30ca-4057-90f7-a34b8383eafe_13_63811254_C_T</c:v>
                </c:pt>
                <c:pt idx="462">
                  <c:v>1f8d8720-30ca-4057-90f7-a34b8383eafe_4_42948866_T_G</c:v>
                </c:pt>
                <c:pt idx="463">
                  <c:v>1f8d8720-30ca-4057-90f7-a34b8383eafe_6_37383348_G_T</c:v>
                </c:pt>
                <c:pt idx="464">
                  <c:v>1f8d8720-30ca-4057-90f7-a34b8383eafe_13_51030411_A_G</c:v>
                </c:pt>
                <c:pt idx="465">
                  <c:v>1f8d8720-30ca-4057-90f7-a34b8383eafe_14_106820177_G_T</c:v>
                </c:pt>
                <c:pt idx="466">
                  <c:v>1f8d8720-30ca-4057-90f7-a34b8383eafe_5_131629114_G_T</c:v>
                </c:pt>
                <c:pt idx="467">
                  <c:v>1f8d8720-30ca-4057-90f7-a34b8383eafe_17_45384316_G_T</c:v>
                </c:pt>
                <c:pt idx="468">
                  <c:v>1f8d8720-30ca-4057-90f7-a34b8383eafe_3_34078887_G_A</c:v>
                </c:pt>
                <c:pt idx="469">
                  <c:v>1f8d8720-30ca-4057-90f7-a34b8383eafe_8_6243026_C_T</c:v>
                </c:pt>
                <c:pt idx="470">
                  <c:v>1f8d8720-30ca-4057-90f7-a34b8383eafe_4_25716108_T_C</c:v>
                </c:pt>
                <c:pt idx="471">
                  <c:v>1f8d8720-30ca-4057-90f7-a34b8383eafe_3_87242570_T_C</c:v>
                </c:pt>
                <c:pt idx="472">
                  <c:v>1f8d8720-30ca-4057-90f7-a34b8383eafe_X_118213854_G_C</c:v>
                </c:pt>
                <c:pt idx="473">
                  <c:v>1f8d8720-30ca-4057-90f7-a34b8383eafe_12_91145323_G_T</c:v>
                </c:pt>
                <c:pt idx="474">
                  <c:v>1f8d8720-30ca-4057-90f7-a34b8383eafe_12_118390543_C_G</c:v>
                </c:pt>
                <c:pt idx="475">
                  <c:v>1f8d8720-30ca-4057-90f7-a34b8383eafe_5_3645159_G_T</c:v>
                </c:pt>
                <c:pt idx="476">
                  <c:v>1f8d8720-30ca-4057-90f7-a34b8383eafe_16_33964155_G_A</c:v>
                </c:pt>
                <c:pt idx="477">
                  <c:v>1f8d8720-30ca-4057-90f7-a34b8383eafe_2_208697244_A_T</c:v>
                </c:pt>
                <c:pt idx="478">
                  <c:v>1f8d8720-30ca-4057-90f7-a34b8383eafe_3_8729261_C_T</c:v>
                </c:pt>
                <c:pt idx="479">
                  <c:v>1f8d8720-30ca-4057-90f7-a34b8383eafe_10_64505622_G_T</c:v>
                </c:pt>
                <c:pt idx="480">
                  <c:v>1f8d8720-30ca-4057-90f7-a34b8383eafe_5_113184755_G_A</c:v>
                </c:pt>
                <c:pt idx="481">
                  <c:v>1f8d8720-30ca-4057-90f7-a34b8383eafe_3_127236298_G_A</c:v>
                </c:pt>
                <c:pt idx="482">
                  <c:v>1f8d8720-30ca-4057-90f7-a34b8383eafe_8_82790580_C_T</c:v>
                </c:pt>
                <c:pt idx="483">
                  <c:v>1f8d8720-30ca-4057-90f7-a34b8383eafe_15_78963344_C_T</c:v>
                </c:pt>
                <c:pt idx="484">
                  <c:v>1f8d8720-30ca-4057-90f7-a34b8383eafe_2_210157692_A_G</c:v>
                </c:pt>
                <c:pt idx="485">
                  <c:v>1f8d8720-30ca-4057-90f7-a34b8383eafe_1_93368169_C_T</c:v>
                </c:pt>
                <c:pt idx="486">
                  <c:v>1f8d8720-30ca-4057-90f7-a34b8383eafe_8_113692376_G_C</c:v>
                </c:pt>
                <c:pt idx="487">
                  <c:v>1f8d8720-30ca-4057-90f7-a34b8383eafe_20_6437286_A_T</c:v>
                </c:pt>
                <c:pt idx="488">
                  <c:v>1f8d8720-30ca-4057-90f7-a34b8383eafe_3_108220542_G_C</c:v>
                </c:pt>
                <c:pt idx="489">
                  <c:v>1f8d8720-30ca-4057-90f7-a34b8383eafe_10_96353151_C_T</c:v>
                </c:pt>
                <c:pt idx="490">
                  <c:v>1f8d8720-30ca-4057-90f7-a34b8383eafe_8_101992940_G_C</c:v>
                </c:pt>
                <c:pt idx="491">
                  <c:v>1f8d8720-30ca-4057-90f7-a34b8383eafe_6_52279312_A_G</c:v>
                </c:pt>
                <c:pt idx="492">
                  <c:v>1f8d8720-30ca-4057-90f7-a34b8383eafe_11_15951408_G_A</c:v>
                </c:pt>
                <c:pt idx="493">
                  <c:v>1f8d8720-30ca-4057-90f7-a34b8383eafe_2_188676310_A_G</c:v>
                </c:pt>
                <c:pt idx="494">
                  <c:v>1f8d8720-30ca-4057-90f7-a34b8383eafe_5_12571063_T_G</c:v>
                </c:pt>
                <c:pt idx="495">
                  <c:v>1f8d8720-30ca-4057-90f7-a34b8383eafe_16_64470212_C_G</c:v>
                </c:pt>
                <c:pt idx="496">
                  <c:v>1f8d8720-30ca-4057-90f7-a34b8383eafe_20_50501605_C_T</c:v>
                </c:pt>
                <c:pt idx="497">
                  <c:v>1f8d8720-30ca-4057-90f7-a34b8383eafe_4_162279462_C_A</c:v>
                </c:pt>
                <c:pt idx="498">
                  <c:v>1f8d8720-30ca-4057-90f7-a34b8383eafe_10_23377117_C_A</c:v>
                </c:pt>
                <c:pt idx="499">
                  <c:v>1f8d8720-30ca-4057-90f7-a34b8383eafe_9_19838624_G_A</c:v>
                </c:pt>
                <c:pt idx="500">
                  <c:v>1f8d8720-30ca-4057-90f7-a34b8383eafe_4_53788241_C_A</c:v>
                </c:pt>
                <c:pt idx="501">
                  <c:v>1f8d8720-30ca-4057-90f7-a34b8383eafe_7_88284368_C_T</c:v>
                </c:pt>
                <c:pt idx="502">
                  <c:v>1f8d8720-30ca-4057-90f7-a34b8383eafe_5_81369848_C_G</c:v>
                </c:pt>
                <c:pt idx="503">
                  <c:v>1f8d8720-30ca-4057-90f7-a34b8383eafe_9_69798684_T_C</c:v>
                </c:pt>
                <c:pt idx="504">
                  <c:v>1f8d8720-30ca-4057-90f7-a34b8383eafe_10_112943983_C_T</c:v>
                </c:pt>
                <c:pt idx="505">
                  <c:v>1f8d8720-30ca-4057-90f7-a34b8383eafe_21_47473052_C_G</c:v>
                </c:pt>
                <c:pt idx="506">
                  <c:v>1f8d8720-30ca-4057-90f7-a34b8383eafe_1_238754059_A_G</c:v>
                </c:pt>
                <c:pt idx="507">
                  <c:v>1f8d8720-30ca-4057-90f7-a34b8383eafe_20_11996086_T_G</c:v>
                </c:pt>
                <c:pt idx="508">
                  <c:v>1f8d8720-30ca-4057-90f7-a34b8383eafe_X_134761599_G_A</c:v>
                </c:pt>
                <c:pt idx="509">
                  <c:v>1f8d8720-30ca-4057-90f7-a34b8383eafe_6_122109774_A_G</c:v>
                </c:pt>
                <c:pt idx="510">
                  <c:v>1f8d8720-30ca-4057-90f7-a34b8383eafe_8_24033614_G_A</c:v>
                </c:pt>
                <c:pt idx="511">
                  <c:v>1f8d8720-30ca-4057-90f7-a34b8383eafe_15_79201180_T_C</c:v>
                </c:pt>
                <c:pt idx="512">
                  <c:v>1f8d8720-30ca-4057-90f7-a34b8383eafe_15_69140871_C_A</c:v>
                </c:pt>
                <c:pt idx="513">
                  <c:v>1f8d8720-30ca-4057-90f7-a34b8383eafe_X_73549928_G_A</c:v>
                </c:pt>
                <c:pt idx="514">
                  <c:v>1f8d8720-30ca-4057-90f7-a34b8383eafe_12_9680133_C_G</c:v>
                </c:pt>
                <c:pt idx="515">
                  <c:v>1f8d8720-30ca-4057-90f7-a34b8383eafe_3_147170650_A_G</c:v>
                </c:pt>
                <c:pt idx="516">
                  <c:v>1f8d8720-30ca-4057-90f7-a34b8383eafe_13_77379530_T_G</c:v>
                </c:pt>
                <c:pt idx="517">
                  <c:v>1f8d8720-30ca-4057-90f7-a34b8383eafe_19_34688880_A_G</c:v>
                </c:pt>
                <c:pt idx="518">
                  <c:v>1f8d8720-30ca-4057-90f7-a34b8383eafe_14_53402820_G_A</c:v>
                </c:pt>
                <c:pt idx="519">
                  <c:v>1f8d8720-30ca-4057-90f7-a34b8383eafe_3_181809068_A_G</c:v>
                </c:pt>
                <c:pt idx="520">
                  <c:v>1f8d8720-30ca-4057-90f7-a34b8383eafe_3_139054697_G_A</c:v>
                </c:pt>
                <c:pt idx="521">
                  <c:v>1f8d8720-30ca-4057-90f7-a34b8383eafe_20_36663741_G_A</c:v>
                </c:pt>
                <c:pt idx="522">
                  <c:v>1f8d8720-30ca-4057-90f7-a34b8383eafe_20_22539469_G_A</c:v>
                </c:pt>
                <c:pt idx="523">
                  <c:v>1f8d8720-30ca-4057-90f7-a34b8383eafe_2_123082024_G_C</c:v>
                </c:pt>
                <c:pt idx="524">
                  <c:v>1f8d8720-30ca-4057-90f7-a34b8383eafe_5_52215385_C_A</c:v>
                </c:pt>
                <c:pt idx="525">
                  <c:v>1f8d8720-30ca-4057-90f7-a34b8383eafe_5_156049382_G_A</c:v>
                </c:pt>
                <c:pt idx="526">
                  <c:v>1f8d8720-30ca-4057-90f7-a34b8383eafe_16_63752442_T_G</c:v>
                </c:pt>
                <c:pt idx="527">
                  <c:v>1f8d8720-30ca-4057-90f7-a34b8383eafe_14_81565627_C_T</c:v>
                </c:pt>
                <c:pt idx="528">
                  <c:v>1f8d8720-30ca-4057-90f7-a34b8383eafe_18_37964922_C_A</c:v>
                </c:pt>
                <c:pt idx="529">
                  <c:v>1f8d8720-30ca-4057-90f7-a34b8383eafe_X_115298825_T_A</c:v>
                </c:pt>
                <c:pt idx="530">
                  <c:v>1f8d8720-30ca-4057-90f7-a34b8383eafe_5_28797086_C_A</c:v>
                </c:pt>
                <c:pt idx="531">
                  <c:v>1f8d8720-30ca-4057-90f7-a34b8383eafe_4_45108467_G_A</c:v>
                </c:pt>
                <c:pt idx="532">
                  <c:v>1f8d8720-30ca-4057-90f7-a34b8383eafe_12_129665440_C_T</c:v>
                </c:pt>
                <c:pt idx="533">
                  <c:v>1f8d8720-30ca-4057-90f7-a34b8383eafe_2_12126660_G_C</c:v>
                </c:pt>
                <c:pt idx="534">
                  <c:v>1f8d8720-30ca-4057-90f7-a34b8383eafe_6_80474693_A_C</c:v>
                </c:pt>
                <c:pt idx="535">
                  <c:v>1f8d8720-30ca-4057-90f7-a34b8383eafe_2_240662338_C_G</c:v>
                </c:pt>
                <c:pt idx="536">
                  <c:v>1f8d8720-30ca-4057-90f7-a34b8383eafe_7_6974348_C_G</c:v>
                </c:pt>
                <c:pt idx="537">
                  <c:v>1f8d8720-30ca-4057-90f7-a34b8383eafe_10_106594097_T_C</c:v>
                </c:pt>
                <c:pt idx="538">
                  <c:v>1f8d8720-30ca-4057-90f7-a34b8383eafe_4_57522952_G_C</c:v>
                </c:pt>
                <c:pt idx="539">
                  <c:v>1f8d8720-30ca-4057-90f7-a34b8383eafe_7_80084107_C_G</c:v>
                </c:pt>
                <c:pt idx="540">
                  <c:v>1f8d8720-30ca-4057-90f7-a34b8383eafe_19_5432008_G_A</c:v>
                </c:pt>
                <c:pt idx="541">
                  <c:v>1f8d8720-30ca-4057-90f7-a34b8383eafe_14_77059412_T_G</c:v>
                </c:pt>
                <c:pt idx="542">
                  <c:v>1f8d8720-30ca-4057-90f7-a34b8383eafe_7_133114610_G_A</c:v>
                </c:pt>
                <c:pt idx="543">
                  <c:v>1f8d8720-30ca-4057-90f7-a34b8383eafe_13_43505632_C_T</c:v>
                </c:pt>
                <c:pt idx="544">
                  <c:v>1f8d8720-30ca-4057-90f7-a34b8383eafe_6_16240691_C_T</c:v>
                </c:pt>
                <c:pt idx="545">
                  <c:v>1f8d8720-30ca-4057-90f7-a34b8383eafe_6_142656790_A_T</c:v>
                </c:pt>
                <c:pt idx="546">
                  <c:v>1f8d8720-30ca-4057-90f7-a34b8383eafe_13_30163637_C_T</c:v>
                </c:pt>
                <c:pt idx="547">
                  <c:v>1f8d8720-30ca-4057-90f7-a34b8383eafe_8_18932291_G_A</c:v>
                </c:pt>
                <c:pt idx="548">
                  <c:v>1f8d8720-30ca-4057-90f7-a34b8383eafe_5_139284514_T_G</c:v>
                </c:pt>
                <c:pt idx="549">
                  <c:v>1f8d8720-30ca-4057-90f7-a34b8383eafe_8_41914294_T_C</c:v>
                </c:pt>
                <c:pt idx="550">
                  <c:v>1f8d8720-30ca-4057-90f7-a34b8383eafe_20_25090375_T_A</c:v>
                </c:pt>
                <c:pt idx="551">
                  <c:v>1f8d8720-30ca-4057-90f7-a34b8383eafe_22_30714463_C_T</c:v>
                </c:pt>
                <c:pt idx="552">
                  <c:v>1f8d8720-30ca-4057-90f7-a34b8383eafe_4_138146722_A_G</c:v>
                </c:pt>
                <c:pt idx="553">
                  <c:v>1f8d8720-30ca-4057-90f7-a34b8383eafe_18_14549253_C_G</c:v>
                </c:pt>
                <c:pt idx="554">
                  <c:v>1f8d8720-30ca-4057-90f7-a34b8383eafe_5_43114542_C_G</c:v>
                </c:pt>
                <c:pt idx="555">
                  <c:v>1f8d8720-30ca-4057-90f7-a34b8383eafe_3_159595126_C_T</c:v>
                </c:pt>
                <c:pt idx="556">
                  <c:v>1f8d8720-30ca-4057-90f7-a34b8383eafe_8_47559464_C_T</c:v>
                </c:pt>
                <c:pt idx="557">
                  <c:v>1f8d8720-30ca-4057-90f7-a34b8383eafe_9_15719595_A_G</c:v>
                </c:pt>
                <c:pt idx="558">
                  <c:v>1f8d8720-30ca-4057-90f7-a34b8383eafe_12_74747_C_T</c:v>
                </c:pt>
                <c:pt idx="559">
                  <c:v>1f8d8720-30ca-4057-90f7-a34b8383eafe_13_83476863_C_A</c:v>
                </c:pt>
                <c:pt idx="560">
                  <c:v>1f8d8720-30ca-4057-90f7-a34b8383eafe_4_7043077_C_T</c:v>
                </c:pt>
                <c:pt idx="561">
                  <c:v>1f8d8720-30ca-4057-90f7-a34b8383eafe_14_21060496_A_G</c:v>
                </c:pt>
                <c:pt idx="562">
                  <c:v>1f8d8720-30ca-4057-90f7-a34b8383eafe_12_48437906_A_C</c:v>
                </c:pt>
                <c:pt idx="563">
                  <c:v>1f8d8720-30ca-4057-90f7-a34b8383eafe_8_88324008_A_T</c:v>
                </c:pt>
                <c:pt idx="564">
                  <c:v>1f8d8720-30ca-4057-90f7-a34b8383eafe_4_182163637_T_A</c:v>
                </c:pt>
                <c:pt idx="565">
                  <c:v>1f8d8720-30ca-4057-90f7-a34b8383eafe_4_60310441_G_A</c:v>
                </c:pt>
                <c:pt idx="566">
                  <c:v>1f8d8720-30ca-4057-90f7-a34b8383eafe_22_34594050_G_A</c:v>
                </c:pt>
                <c:pt idx="567">
                  <c:v>1f8d8720-30ca-4057-90f7-a34b8383eafe_2_222853994_G_A</c:v>
                </c:pt>
                <c:pt idx="568">
                  <c:v>1f8d8720-30ca-4057-90f7-a34b8383eafe_5_88339075_A_T</c:v>
                </c:pt>
                <c:pt idx="569">
                  <c:v>1f8d8720-30ca-4057-90f7-a34b8383eafe_X_767976_C_T</c:v>
                </c:pt>
                <c:pt idx="570">
                  <c:v>1f8d8720-30ca-4057-90f7-a34b8383eafe_8_32003245_G_A</c:v>
                </c:pt>
                <c:pt idx="571">
                  <c:v>1f8d8720-30ca-4057-90f7-a34b8383eafe_4_15479497_G_T</c:v>
                </c:pt>
                <c:pt idx="572">
                  <c:v>1f8d8720-30ca-4057-90f7-a34b8383eafe_8_52102661_G_A</c:v>
                </c:pt>
                <c:pt idx="573">
                  <c:v>1f8d8720-30ca-4057-90f7-a34b8383eafe_10_101585603_A_G</c:v>
                </c:pt>
                <c:pt idx="574">
                  <c:v>1f8d8720-30ca-4057-90f7-a34b8383eafe_22_18687523_A_T</c:v>
                </c:pt>
                <c:pt idx="575">
                  <c:v>1f8d8720-30ca-4057-90f7-a34b8383eafe_16_26011515_C_T</c:v>
                </c:pt>
                <c:pt idx="576">
                  <c:v>1f8d8720-30ca-4057-90f7-a34b8383eafe_7_14088210_G_C</c:v>
                </c:pt>
                <c:pt idx="577">
                  <c:v>1f8d8720-30ca-4057-90f7-a34b8383eafe_7_62380285_A_T</c:v>
                </c:pt>
                <c:pt idx="578">
                  <c:v>1f8d8720-30ca-4057-90f7-a34b8383eafe_16_210327_G_A</c:v>
                </c:pt>
                <c:pt idx="579">
                  <c:v>1f8d8720-30ca-4057-90f7-a34b8383eafe_5_44464590_T_A</c:v>
                </c:pt>
                <c:pt idx="580">
                  <c:v>1f8d8720-30ca-4057-90f7-a34b8383eafe_8_12333122_C_T</c:v>
                </c:pt>
                <c:pt idx="581">
                  <c:v>1f8d8720-30ca-4057-90f7-a34b8383eafe_8_11598663_A_C</c:v>
                </c:pt>
                <c:pt idx="582">
                  <c:v>1f8d8720-30ca-4057-90f7-a34b8383eafe_18_13573179_C_T</c:v>
                </c:pt>
                <c:pt idx="583">
                  <c:v>1f8d8720-30ca-4057-90f7-a34b8383eafe_3_195024274_A_C</c:v>
                </c:pt>
                <c:pt idx="584">
                  <c:v>1f8d8720-30ca-4057-90f7-a34b8383eafe_10_105594031_C_G</c:v>
                </c:pt>
                <c:pt idx="585">
                  <c:v>1f8d8720-30ca-4057-90f7-a34b8383eafe_5_69342839_C_T</c:v>
                </c:pt>
                <c:pt idx="586">
                  <c:v>1f8d8720-30ca-4057-90f7-a34b8383eafe_13_53040095_C_T</c:v>
                </c:pt>
                <c:pt idx="587">
                  <c:v>1f8d8720-30ca-4057-90f7-a34b8383eafe_12_16452888_T_A</c:v>
                </c:pt>
                <c:pt idx="588">
                  <c:v>1f8d8720-30ca-4057-90f7-a34b8383eafe_13_67675647_T_G</c:v>
                </c:pt>
                <c:pt idx="589">
                  <c:v>1f8d8720-30ca-4057-90f7-a34b8383eafe_12_678291_A_G</c:v>
                </c:pt>
                <c:pt idx="590">
                  <c:v>1f8d8720-30ca-4057-90f7-a34b8383eafe_8_57244322_G_T</c:v>
                </c:pt>
                <c:pt idx="591">
                  <c:v>1f8d8720-30ca-4057-90f7-a34b8383eafe_3_182008916_G_A</c:v>
                </c:pt>
                <c:pt idx="592">
                  <c:v>1f8d8720-30ca-4057-90f7-a34b8383eafe_10_37198261_G_C</c:v>
                </c:pt>
                <c:pt idx="593">
                  <c:v>1f8d8720-30ca-4057-90f7-a34b8383eafe_1_248905773_T_C</c:v>
                </c:pt>
                <c:pt idx="594">
                  <c:v>1f8d8720-30ca-4057-90f7-a34b8383eafe_8_132438495_A_G</c:v>
                </c:pt>
                <c:pt idx="595">
                  <c:v>1f8d8720-30ca-4057-90f7-a34b8383eafe_10_113869598_C_T</c:v>
                </c:pt>
                <c:pt idx="596">
                  <c:v>1f8d8720-30ca-4057-90f7-a34b8383eafe_15_83223291_C_A</c:v>
                </c:pt>
                <c:pt idx="597">
                  <c:v>1f8d8720-30ca-4057-90f7-a34b8383eafe_2_161504883_G_A</c:v>
                </c:pt>
                <c:pt idx="598">
                  <c:v>1f8d8720-30ca-4057-90f7-a34b8383eafe_5_51300227_T_C</c:v>
                </c:pt>
                <c:pt idx="599">
                  <c:v>1f8d8720-30ca-4057-90f7-a34b8383eafe_20_46226765_G_A</c:v>
                </c:pt>
                <c:pt idx="600">
                  <c:v>1f8d8720-30ca-4057-90f7-a34b8383eafe_8_52093705_C_A</c:v>
                </c:pt>
                <c:pt idx="601">
                  <c:v>1f8d8720-30ca-4057-90f7-a34b8383eafe_11_133255591_G_A</c:v>
                </c:pt>
                <c:pt idx="602">
                  <c:v>1f8d8720-30ca-4057-90f7-a34b8383eafe_X_67719622_G_A</c:v>
                </c:pt>
                <c:pt idx="603">
                  <c:v>1f8d8720-30ca-4057-90f7-a34b8383eafe_4_30053270_A_G</c:v>
                </c:pt>
                <c:pt idx="604">
                  <c:v>1f8d8720-30ca-4057-90f7-a34b8383eafe_4_43449808_C_T</c:v>
                </c:pt>
                <c:pt idx="605">
                  <c:v>1f8d8720-30ca-4057-90f7-a34b8383eafe_13_42569234_G_T</c:v>
                </c:pt>
                <c:pt idx="606">
                  <c:v>1f8d8720-30ca-4057-90f7-a34b8383eafe_18_70531176_C_T</c:v>
                </c:pt>
                <c:pt idx="607">
                  <c:v>1f8d8720-30ca-4057-90f7-a34b8383eafe_4_160662810_C_T</c:v>
                </c:pt>
                <c:pt idx="608">
                  <c:v>1f8d8720-30ca-4057-90f7-a34b8383eafe_3_178476890_A_C</c:v>
                </c:pt>
                <c:pt idx="609">
                  <c:v>1f8d8720-30ca-4057-90f7-a34b8383eafe_5_92065739_C_A</c:v>
                </c:pt>
                <c:pt idx="610">
                  <c:v>1f8d8720-30ca-4057-90f7-a34b8383eafe_X_119697809_A_G</c:v>
                </c:pt>
                <c:pt idx="611">
                  <c:v>1f8d8720-30ca-4057-90f7-a34b8383eafe_15_83223290_C_A</c:v>
                </c:pt>
                <c:pt idx="612">
                  <c:v>1f8d8720-30ca-4057-90f7-a34b8383eafe_4_30053274_C_T</c:v>
                </c:pt>
                <c:pt idx="613">
                  <c:v>1f8d8720-30ca-4057-90f7-a34b8383eafe_16_60391772_G_T</c:v>
                </c:pt>
                <c:pt idx="614">
                  <c:v>1f8d8720-30ca-4057-90f7-a34b8383eafe_17_61741539_G_A</c:v>
                </c:pt>
                <c:pt idx="615">
                  <c:v>1f8d8720-30ca-4057-90f7-a34b8383eafe_7_81525077_A_G</c:v>
                </c:pt>
                <c:pt idx="616">
                  <c:v>1f8d8720-30ca-4057-90f7-a34b8383eafe_3_109112482_A_T</c:v>
                </c:pt>
                <c:pt idx="617">
                  <c:v>1f8d8720-30ca-4057-90f7-a34b8383eafe_2_103218632_G_A</c:v>
                </c:pt>
                <c:pt idx="618">
                  <c:v>1f8d8720-30ca-4057-90f7-a34b8383eafe_X_91667564_G_A</c:v>
                </c:pt>
                <c:pt idx="619">
                  <c:v>1f8d8720-30ca-4057-90f7-a34b8383eafe_4_9552540_G_C</c:v>
                </c:pt>
                <c:pt idx="620">
                  <c:v>1f8d8720-30ca-4057-90f7-a34b8383eafe_3_149932088_C_A</c:v>
                </c:pt>
                <c:pt idx="621">
                  <c:v>1f8d8720-30ca-4057-90f7-a34b8383eafe_2_122339871_A_G</c:v>
                </c:pt>
                <c:pt idx="622">
                  <c:v>1f8d8720-30ca-4057-90f7-a34b8383eafe_21_10985713_C_A</c:v>
                </c:pt>
                <c:pt idx="623">
                  <c:v>1f8d8720-30ca-4057-90f7-a34b8383eafe_2_19790549_G_A</c:v>
                </c:pt>
                <c:pt idx="624">
                  <c:v>1f8d8720-30ca-4057-90f7-a34b8383eafe_4_156481985_A_T</c:v>
                </c:pt>
                <c:pt idx="625">
                  <c:v>1f8d8720-30ca-4057-90f7-a34b8383eafe_20_39909124_C_A</c:v>
                </c:pt>
                <c:pt idx="626">
                  <c:v>1f8d8720-30ca-4057-90f7-a34b8383eafe_21_39216511_C_A</c:v>
                </c:pt>
                <c:pt idx="627">
                  <c:v>1f8d8720-30ca-4057-90f7-a34b8383eafe_5_23837237_G_T</c:v>
                </c:pt>
                <c:pt idx="628">
                  <c:v>1f8d8720-30ca-4057-90f7-a34b8383eafe_3_114580855_T_A</c:v>
                </c:pt>
                <c:pt idx="629">
                  <c:v>1f8d8720-30ca-4057-90f7-a34b8383eafe_8_9332827_G_A</c:v>
                </c:pt>
                <c:pt idx="630">
                  <c:v>1f8d8720-30ca-4057-90f7-a34b8383eafe_2_21335172_G_A</c:v>
                </c:pt>
                <c:pt idx="631">
                  <c:v>1f8d8720-30ca-4057-90f7-a34b8383eafe_X_73891307_A_G</c:v>
                </c:pt>
                <c:pt idx="632">
                  <c:v>1f8d8720-30ca-4057-90f7-a34b8383eafe_2_188152538_C_A</c:v>
                </c:pt>
                <c:pt idx="633">
                  <c:v>1f8d8720-30ca-4057-90f7-a34b8383eafe_5_28797082_A_C</c:v>
                </c:pt>
                <c:pt idx="634">
                  <c:v>1f8d8720-30ca-4057-90f7-a34b8383eafe_2_149103169_C_T</c:v>
                </c:pt>
                <c:pt idx="635">
                  <c:v>1f8d8720-30ca-4057-90f7-a34b8383eafe_14_90471759_T_A</c:v>
                </c:pt>
                <c:pt idx="636">
                  <c:v>1f8d8720-30ca-4057-90f7-a34b8383eafe_X_94868639_T_C</c:v>
                </c:pt>
                <c:pt idx="637">
                  <c:v>1f8d8720-30ca-4057-90f7-a34b8383eafe_7_15558259_A_C</c:v>
                </c:pt>
                <c:pt idx="638">
                  <c:v>1f8d8720-30ca-4057-90f7-a34b8383eafe_7_1358814_G_A</c:v>
                </c:pt>
                <c:pt idx="639">
                  <c:v>1f8d8720-30ca-4057-90f7-a34b8383eafe_X_15976271_G_T</c:v>
                </c:pt>
                <c:pt idx="640">
                  <c:v>1f8d8720-30ca-4057-90f7-a34b8383eafe_X_135870570_G_A</c:v>
                </c:pt>
                <c:pt idx="641">
                  <c:v>1f8d8720-30ca-4057-90f7-a34b8383eafe_8_137057679_A_G</c:v>
                </c:pt>
                <c:pt idx="642">
                  <c:v>1f8d8720-30ca-4057-90f7-a34b8383eafe_12_40409683_G_A</c:v>
                </c:pt>
                <c:pt idx="643">
                  <c:v>1f8d8720-30ca-4057-90f7-a34b8383eafe_10_66926925_G_A</c:v>
                </c:pt>
                <c:pt idx="644">
                  <c:v>1f8d8720-30ca-4057-90f7-a34b8383eafe_12_18548024_T_C</c:v>
                </c:pt>
                <c:pt idx="645">
                  <c:v>1f8d8720-30ca-4057-90f7-a34b8383eafe_15_30373612_G_A</c:v>
                </c:pt>
              </c:strCache>
            </c:strRef>
          </c:xVal>
          <c:yVal>
            <c:numRef>
              <c:f>'1f8d8720-30ca-4057-90f7-a34b838'!$C$2:$C$647</c:f>
              <c:numCache>
                <c:formatCode>General</c:formatCode>
                <c:ptCount val="646"/>
                <c:pt idx="0">
                  <c:v>0.1315213</c:v>
                </c:pt>
                <c:pt idx="1">
                  <c:v>0.134268</c:v>
                </c:pt>
                <c:pt idx="2">
                  <c:v>0.1369007</c:v>
                </c:pt>
                <c:pt idx="3">
                  <c:v>0.1391588</c:v>
                </c:pt>
                <c:pt idx="4">
                  <c:v>0.1412144</c:v>
                </c:pt>
                <c:pt idx="5">
                  <c:v>0.1476659</c:v>
                </c:pt>
                <c:pt idx="6">
                  <c:v>0.2202432</c:v>
                </c:pt>
                <c:pt idx="7">
                  <c:v>0.3076572</c:v>
                </c:pt>
                <c:pt idx="8">
                  <c:v>0.4016881</c:v>
                </c:pt>
                <c:pt idx="9">
                  <c:v>0.4919256</c:v>
                </c:pt>
                <c:pt idx="10">
                  <c:v>0.5654324</c:v>
                </c:pt>
                <c:pt idx="11">
                  <c:v>0.612108</c:v>
                </c:pt>
                <c:pt idx="12">
                  <c:v>0.6315835</c:v>
                </c:pt>
                <c:pt idx="13">
                  <c:v>0.6297196</c:v>
                </c:pt>
                <c:pt idx="14">
                  <c:v>0.6154847</c:v>
                </c:pt>
                <c:pt idx="15">
                  <c:v>0.6111378</c:v>
                </c:pt>
                <c:pt idx="16">
                  <c:v>0.6077402</c:v>
                </c:pt>
                <c:pt idx="17">
                  <c:v>0.6134825</c:v>
                </c:pt>
                <c:pt idx="18">
                  <c:v>0.6521103</c:v>
                </c:pt>
                <c:pt idx="19">
                  <c:v>0.6771402</c:v>
                </c:pt>
                <c:pt idx="20">
                  <c:v>0.6867186</c:v>
                </c:pt>
                <c:pt idx="21">
                  <c:v>0.682483</c:v>
                </c:pt>
                <c:pt idx="22">
                  <c:v>0.6816447</c:v>
                </c:pt>
                <c:pt idx="23">
                  <c:v>0.6806681</c:v>
                </c:pt>
                <c:pt idx="24">
                  <c:v>0.6793248</c:v>
                </c:pt>
                <c:pt idx="25">
                  <c:v>0.677881</c:v>
                </c:pt>
                <c:pt idx="26">
                  <c:v>0.6762923</c:v>
                </c:pt>
                <c:pt idx="27">
                  <c:v>0.6748903</c:v>
                </c:pt>
                <c:pt idx="28">
                  <c:v>0.6734846</c:v>
                </c:pt>
                <c:pt idx="29">
                  <c:v>0.6719973</c:v>
                </c:pt>
                <c:pt idx="30">
                  <c:v>0.6704391</c:v>
                </c:pt>
                <c:pt idx="31">
                  <c:v>0.668516</c:v>
                </c:pt>
                <c:pt idx="32">
                  <c:v>0.6663687</c:v>
                </c:pt>
                <c:pt idx="33">
                  <c:v>0.6642028</c:v>
                </c:pt>
                <c:pt idx="34">
                  <c:v>0.6620257</c:v>
                </c:pt>
                <c:pt idx="35">
                  <c:v>0.6598198</c:v>
                </c:pt>
                <c:pt idx="36">
                  <c:v>0.6578715</c:v>
                </c:pt>
                <c:pt idx="37">
                  <c:v>0.6559883</c:v>
                </c:pt>
                <c:pt idx="38">
                  <c:v>0.6541353</c:v>
                </c:pt>
                <c:pt idx="39">
                  <c:v>0.6534138</c:v>
                </c:pt>
                <c:pt idx="40">
                  <c:v>0.6526692</c:v>
                </c:pt>
                <c:pt idx="41">
                  <c:v>0.651841</c:v>
                </c:pt>
                <c:pt idx="42">
                  <c:v>0.6509825</c:v>
                </c:pt>
                <c:pt idx="43">
                  <c:v>0.6501064</c:v>
                </c:pt>
                <c:pt idx="44">
                  <c:v>0.6492682</c:v>
                </c:pt>
                <c:pt idx="45">
                  <c:v>0.6484276</c:v>
                </c:pt>
                <c:pt idx="46">
                  <c:v>0.6475628</c:v>
                </c:pt>
                <c:pt idx="47">
                  <c:v>0.6467051</c:v>
                </c:pt>
                <c:pt idx="48">
                  <c:v>0.6465114</c:v>
                </c:pt>
                <c:pt idx="49">
                  <c:v>0.6465375</c:v>
                </c:pt>
                <c:pt idx="50">
                  <c:v>0.6465704</c:v>
                </c:pt>
                <c:pt idx="51">
                  <c:v>0.6463382</c:v>
                </c:pt>
                <c:pt idx="52">
                  <c:v>0.6460673</c:v>
                </c:pt>
                <c:pt idx="53">
                  <c:v>0.645766</c:v>
                </c:pt>
                <c:pt idx="54">
                  <c:v>0.6454261</c:v>
                </c:pt>
                <c:pt idx="55">
                  <c:v>0.6450507</c:v>
                </c:pt>
                <c:pt idx="56">
                  <c:v>0.6446424</c:v>
                </c:pt>
                <c:pt idx="57">
                  <c:v>0.6444726</c:v>
                </c:pt>
                <c:pt idx="58">
                  <c:v>0.6442729</c:v>
                </c:pt>
                <c:pt idx="59">
                  <c:v>0.6440455</c:v>
                </c:pt>
                <c:pt idx="60">
                  <c:v>0.6437923</c:v>
                </c:pt>
                <c:pt idx="61">
                  <c:v>0.6436344</c:v>
                </c:pt>
                <c:pt idx="62">
                  <c:v>0.6441894</c:v>
                </c:pt>
                <c:pt idx="63">
                  <c:v>0.6448268</c:v>
                </c:pt>
                <c:pt idx="64">
                  <c:v>0.6455225</c:v>
                </c:pt>
                <c:pt idx="65">
                  <c:v>0.6463535</c:v>
                </c:pt>
                <c:pt idx="66">
                  <c:v>0.6470696</c:v>
                </c:pt>
                <c:pt idx="67">
                  <c:v>0.6477627</c:v>
                </c:pt>
                <c:pt idx="68">
                  <c:v>0.8039148</c:v>
                </c:pt>
                <c:pt idx="69">
                  <c:v>0.6492018</c:v>
                </c:pt>
                <c:pt idx="70">
                  <c:v>0.6506311</c:v>
                </c:pt>
                <c:pt idx="71">
                  <c:v>0.6520007</c:v>
                </c:pt>
                <c:pt idx="72">
                  <c:v>0.6532507</c:v>
                </c:pt>
                <c:pt idx="73">
                  <c:v>0.6544108</c:v>
                </c:pt>
                <c:pt idx="74">
                  <c:v>0.6555569</c:v>
                </c:pt>
                <c:pt idx="75">
                  <c:v>0.6566763</c:v>
                </c:pt>
                <c:pt idx="76">
                  <c:v>0.6577442</c:v>
                </c:pt>
                <c:pt idx="77">
                  <c:v>0.6587627</c:v>
                </c:pt>
                <c:pt idx="78">
                  <c:v>0.659734</c:v>
                </c:pt>
                <c:pt idx="79">
                  <c:v>0.6605896</c:v>
                </c:pt>
                <c:pt idx="80">
                  <c:v>0.6614308</c:v>
                </c:pt>
                <c:pt idx="81">
                  <c:v>0.6622257</c:v>
                </c:pt>
                <c:pt idx="82">
                  <c:v>0.6630575</c:v>
                </c:pt>
                <c:pt idx="83">
                  <c:v>0.6638902</c:v>
                </c:pt>
                <c:pt idx="84">
                  <c:v>0.664659</c:v>
                </c:pt>
                <c:pt idx="85">
                  <c:v>0.6654427</c:v>
                </c:pt>
                <c:pt idx="86">
                  <c:v>0.6661817</c:v>
                </c:pt>
                <c:pt idx="87">
                  <c:v>0.6668744</c:v>
                </c:pt>
                <c:pt idx="88">
                  <c:v>0.6675472</c:v>
                </c:pt>
                <c:pt idx="89">
                  <c:v>0.6681782</c:v>
                </c:pt>
                <c:pt idx="90">
                  <c:v>0.6689154</c:v>
                </c:pt>
                <c:pt idx="91">
                  <c:v>0.6696587</c:v>
                </c:pt>
                <c:pt idx="92">
                  <c:v>0.6705988</c:v>
                </c:pt>
                <c:pt idx="93">
                  <c:v>0.6710204</c:v>
                </c:pt>
                <c:pt idx="94">
                  <c:v>0.6718203</c:v>
                </c:pt>
                <c:pt idx="95">
                  <c:v>0.6726624</c:v>
                </c:pt>
                <c:pt idx="96">
                  <c:v>0.673464</c:v>
                </c:pt>
                <c:pt idx="97">
                  <c:v>0.6746474</c:v>
                </c:pt>
                <c:pt idx="98">
                  <c:v>0.6757043</c:v>
                </c:pt>
                <c:pt idx="99">
                  <c:v>0.6767135</c:v>
                </c:pt>
                <c:pt idx="100">
                  <c:v>0.6776812</c:v>
                </c:pt>
                <c:pt idx="101">
                  <c:v>0.6787539</c:v>
                </c:pt>
                <c:pt idx="102">
                  <c:v>0.6797859</c:v>
                </c:pt>
                <c:pt idx="103">
                  <c:v>0.6809438</c:v>
                </c:pt>
                <c:pt idx="104">
                  <c:v>0.6821997</c:v>
                </c:pt>
                <c:pt idx="105">
                  <c:v>0.6838366</c:v>
                </c:pt>
                <c:pt idx="106">
                  <c:v>0.6856154</c:v>
                </c:pt>
                <c:pt idx="107">
                  <c:v>0.6872715</c:v>
                </c:pt>
                <c:pt idx="108">
                  <c:v>0.6888734</c:v>
                </c:pt>
                <c:pt idx="109">
                  <c:v>0.6904229</c:v>
                </c:pt>
                <c:pt idx="110">
                  <c:v>0.6919218</c:v>
                </c:pt>
                <c:pt idx="111">
                  <c:v>0.6933715</c:v>
                </c:pt>
                <c:pt idx="112">
                  <c:v>0.6948459</c:v>
                </c:pt>
                <c:pt idx="113">
                  <c:v>0.6958717</c:v>
                </c:pt>
                <c:pt idx="114">
                  <c:v>0.6968536</c:v>
                </c:pt>
                <c:pt idx="115">
                  <c:v>0.6978982</c:v>
                </c:pt>
                <c:pt idx="116">
                  <c:v>0.6989722</c:v>
                </c:pt>
                <c:pt idx="117">
                  <c:v>0.7001197</c:v>
                </c:pt>
                <c:pt idx="118">
                  <c:v>0.7012274</c:v>
                </c:pt>
                <c:pt idx="119">
                  <c:v>0.7022966</c:v>
                </c:pt>
                <c:pt idx="120">
                  <c:v>0.7032305</c:v>
                </c:pt>
                <c:pt idx="121">
                  <c:v>0.7041089</c:v>
                </c:pt>
                <c:pt idx="122">
                  <c:v>0.7049534</c:v>
                </c:pt>
                <c:pt idx="123">
                  <c:v>0.7060534</c:v>
                </c:pt>
                <c:pt idx="124">
                  <c:v>0.707198</c:v>
                </c:pt>
                <c:pt idx="125">
                  <c:v>0.7083017</c:v>
                </c:pt>
                <c:pt idx="126">
                  <c:v>0.7154054</c:v>
                </c:pt>
                <c:pt idx="127">
                  <c:v>0.7208445</c:v>
                </c:pt>
                <c:pt idx="128">
                  <c:v>0.723962</c:v>
                </c:pt>
                <c:pt idx="129">
                  <c:v>0.7253739</c:v>
                </c:pt>
                <c:pt idx="130">
                  <c:v>0.7238175</c:v>
                </c:pt>
                <c:pt idx="131">
                  <c:v>0.7193919</c:v>
                </c:pt>
                <c:pt idx="132">
                  <c:v>0.713263</c:v>
                </c:pt>
                <c:pt idx="133">
                  <c:v>0.7050384</c:v>
                </c:pt>
                <c:pt idx="134">
                  <c:v>0.6943909</c:v>
                </c:pt>
                <c:pt idx="135">
                  <c:v>0.6773264</c:v>
                </c:pt>
                <c:pt idx="136">
                  <c:v>0.6623333</c:v>
                </c:pt>
                <c:pt idx="137">
                  <c:v>0.6460805</c:v>
                </c:pt>
                <c:pt idx="138">
                  <c:v>0.6287451</c:v>
                </c:pt>
                <c:pt idx="139">
                  <c:v>0.6106778</c:v>
                </c:pt>
                <c:pt idx="140">
                  <c:v>0.5986322</c:v>
                </c:pt>
                <c:pt idx="141">
                  <c:v>0.5923183</c:v>
                </c:pt>
                <c:pt idx="142">
                  <c:v>0.5858129</c:v>
                </c:pt>
                <c:pt idx="143">
                  <c:v>0.5792596</c:v>
                </c:pt>
                <c:pt idx="144">
                  <c:v>0.572732</c:v>
                </c:pt>
                <c:pt idx="145">
                  <c:v>0.5659814</c:v>
                </c:pt>
                <c:pt idx="146">
                  <c:v>0.5719647</c:v>
                </c:pt>
                <c:pt idx="147">
                  <c:v>0.5779802</c:v>
                </c:pt>
                <c:pt idx="148">
                  <c:v>0.5842489</c:v>
                </c:pt>
                <c:pt idx="149">
                  <c:v>0.5939358</c:v>
                </c:pt>
                <c:pt idx="150">
                  <c:v>0.6036981</c:v>
                </c:pt>
                <c:pt idx="151">
                  <c:v>0.6134786</c:v>
                </c:pt>
                <c:pt idx="152">
                  <c:v>0.6195508</c:v>
                </c:pt>
                <c:pt idx="153">
                  <c:v>0.6256667</c:v>
                </c:pt>
                <c:pt idx="154">
                  <c:v>0.6318065</c:v>
                </c:pt>
                <c:pt idx="155">
                  <c:v>0.6379093</c:v>
                </c:pt>
                <c:pt idx="156">
                  <c:v>0.6439658</c:v>
                </c:pt>
                <c:pt idx="157">
                  <c:v>0.6501396</c:v>
                </c:pt>
                <c:pt idx="158">
                  <c:v>0.6653748</c:v>
                </c:pt>
                <c:pt idx="159">
                  <c:v>0.6800504</c:v>
                </c:pt>
                <c:pt idx="160">
                  <c:v>0.6940404</c:v>
                </c:pt>
                <c:pt idx="161">
                  <c:v>0.7075788</c:v>
                </c:pt>
                <c:pt idx="162">
                  <c:v>0.7201455</c:v>
                </c:pt>
                <c:pt idx="163">
                  <c:v>0.7358902</c:v>
                </c:pt>
                <c:pt idx="164">
                  <c:v>0.7494532</c:v>
                </c:pt>
                <c:pt idx="165">
                  <c:v>0.7601954</c:v>
                </c:pt>
                <c:pt idx="166">
                  <c:v>0.7680794</c:v>
                </c:pt>
                <c:pt idx="167">
                  <c:v>0.7727874</c:v>
                </c:pt>
                <c:pt idx="168">
                  <c:v>0.7744732</c:v>
                </c:pt>
                <c:pt idx="169">
                  <c:v>0.7734015</c:v>
                </c:pt>
                <c:pt idx="170">
                  <c:v>0.769647</c:v>
                </c:pt>
                <c:pt idx="171">
                  <c:v>0.7659493</c:v>
                </c:pt>
                <c:pt idx="172">
                  <c:v>0.7670668</c:v>
                </c:pt>
                <c:pt idx="173">
                  <c:v>0.7681902</c:v>
                </c:pt>
                <c:pt idx="174">
                  <c:v>0.7692824</c:v>
                </c:pt>
                <c:pt idx="175">
                  <c:v>0.7703506</c:v>
                </c:pt>
                <c:pt idx="176">
                  <c:v>0.7713886</c:v>
                </c:pt>
                <c:pt idx="177">
                  <c:v>0.7723285</c:v>
                </c:pt>
                <c:pt idx="178">
                  <c:v>0.7732077</c:v>
                </c:pt>
                <c:pt idx="179">
                  <c:v>0.7742948</c:v>
                </c:pt>
                <c:pt idx="180">
                  <c:v>0.775403</c:v>
                </c:pt>
                <c:pt idx="181">
                  <c:v>0.7764788</c:v>
                </c:pt>
                <c:pt idx="182">
                  <c:v>0.777523</c:v>
                </c:pt>
                <c:pt idx="183">
                  <c:v>0.7785996</c:v>
                </c:pt>
                <c:pt idx="184">
                  <c:v>0.7796524</c:v>
                </c:pt>
                <c:pt idx="185">
                  <c:v>0.7807624</c:v>
                </c:pt>
                <c:pt idx="186">
                  <c:v>0.7818561</c:v>
                </c:pt>
                <c:pt idx="187">
                  <c:v>0.7830233</c:v>
                </c:pt>
                <c:pt idx="188">
                  <c:v>0.7841804</c:v>
                </c:pt>
                <c:pt idx="189">
                  <c:v>0.7853142</c:v>
                </c:pt>
                <c:pt idx="190">
                  <c:v>0.7864641</c:v>
                </c:pt>
                <c:pt idx="191">
                  <c:v>0.7876196</c:v>
                </c:pt>
                <c:pt idx="192">
                  <c:v>0.7887446</c:v>
                </c:pt>
                <c:pt idx="193">
                  <c:v>0.7898947</c:v>
                </c:pt>
                <c:pt idx="194">
                  <c:v>0.7908886</c:v>
                </c:pt>
                <c:pt idx="195">
                  <c:v>0.7918672</c:v>
                </c:pt>
                <c:pt idx="196">
                  <c:v>0.7927349</c:v>
                </c:pt>
                <c:pt idx="197">
                  <c:v>0.7934723</c:v>
                </c:pt>
                <c:pt idx="198">
                  <c:v>0.7942833</c:v>
                </c:pt>
                <c:pt idx="199">
                  <c:v>0.7949861</c:v>
                </c:pt>
                <c:pt idx="200">
                  <c:v>0.7957062</c:v>
                </c:pt>
                <c:pt idx="201">
                  <c:v>0.7964037</c:v>
                </c:pt>
                <c:pt idx="202">
                  <c:v>0.7970792</c:v>
                </c:pt>
                <c:pt idx="203">
                  <c:v>0.7977161</c:v>
                </c:pt>
                <c:pt idx="204">
                  <c:v>0.798332</c:v>
                </c:pt>
                <c:pt idx="205">
                  <c:v>0.7988348</c:v>
                </c:pt>
                <c:pt idx="206">
                  <c:v>0.7992752</c:v>
                </c:pt>
                <c:pt idx="207">
                  <c:v>0.7997422</c:v>
                </c:pt>
                <c:pt idx="208">
                  <c:v>0.8001675</c:v>
                </c:pt>
                <c:pt idx="209">
                  <c:v>0.8005735</c:v>
                </c:pt>
                <c:pt idx="210">
                  <c:v>0.8009607</c:v>
                </c:pt>
                <c:pt idx="211">
                  <c:v>0.8013294</c:v>
                </c:pt>
                <c:pt idx="212">
                  <c:v>0.80168</c:v>
                </c:pt>
                <c:pt idx="213">
                  <c:v>0.8020337</c:v>
                </c:pt>
                <c:pt idx="214">
                  <c:v>0.8023697</c:v>
                </c:pt>
                <c:pt idx="215">
                  <c:v>0.8026453</c:v>
                </c:pt>
                <c:pt idx="216">
                  <c:v>0.8029044</c:v>
                </c:pt>
                <c:pt idx="217">
                  <c:v>0.8030851</c:v>
                </c:pt>
                <c:pt idx="218">
                  <c:v>0.8032508</c:v>
                </c:pt>
                <c:pt idx="219">
                  <c:v>0.8034009</c:v>
                </c:pt>
                <c:pt idx="220">
                  <c:v>0.8035633</c:v>
                </c:pt>
                <c:pt idx="221">
                  <c:v>0.8037445</c:v>
                </c:pt>
                <c:pt idx="222">
                  <c:v>0.8039148</c:v>
                </c:pt>
                <c:pt idx="223">
                  <c:v>0.8039801</c:v>
                </c:pt>
                <c:pt idx="224">
                  <c:v>0.8040285</c:v>
                </c:pt>
                <c:pt idx="225">
                  <c:v>0.8040043</c:v>
                </c:pt>
                <c:pt idx="226">
                  <c:v>0.8039631</c:v>
                </c:pt>
                <c:pt idx="227">
                  <c:v>0.8038674</c:v>
                </c:pt>
                <c:pt idx="228">
                  <c:v>0.8037552</c:v>
                </c:pt>
                <c:pt idx="229">
                  <c:v>0.8036296</c:v>
                </c:pt>
                <c:pt idx="230">
                  <c:v>0.8034897</c:v>
                </c:pt>
                <c:pt idx="231">
                  <c:v>0.8034488</c:v>
                </c:pt>
                <c:pt idx="232">
                  <c:v>0.8034247</c:v>
                </c:pt>
                <c:pt idx="233">
                  <c:v>0.8034304</c:v>
                </c:pt>
                <c:pt idx="234">
                  <c:v>0.8034226</c:v>
                </c:pt>
                <c:pt idx="235">
                  <c:v>0.8034013</c:v>
                </c:pt>
                <c:pt idx="236">
                  <c:v>0.803405</c:v>
                </c:pt>
                <c:pt idx="237">
                  <c:v>0.8033955</c:v>
                </c:pt>
                <c:pt idx="238">
                  <c:v>0.8031866</c:v>
                </c:pt>
                <c:pt idx="239">
                  <c:v>0.8029599</c:v>
                </c:pt>
                <c:pt idx="240">
                  <c:v>0.8027227</c:v>
                </c:pt>
                <c:pt idx="241">
                  <c:v>0.8024466</c:v>
                </c:pt>
                <c:pt idx="242">
                  <c:v>0.8022316</c:v>
                </c:pt>
                <c:pt idx="243">
                  <c:v>0.8020058</c:v>
                </c:pt>
                <c:pt idx="244">
                  <c:v>0.8015856</c:v>
                </c:pt>
                <c:pt idx="245">
                  <c:v>0.8011412</c:v>
                </c:pt>
                <c:pt idx="246">
                  <c:v>0.8007218</c:v>
                </c:pt>
                <c:pt idx="247">
                  <c:v>0.8002928</c:v>
                </c:pt>
                <c:pt idx="248">
                  <c:v>0.7998694</c:v>
                </c:pt>
                <c:pt idx="249">
                  <c:v>0.7994375</c:v>
                </c:pt>
                <c:pt idx="250">
                  <c:v>0.7989469</c:v>
                </c:pt>
                <c:pt idx="251">
                  <c:v>0.7984983</c:v>
                </c:pt>
                <c:pt idx="252">
                  <c:v>0.7980338</c:v>
                </c:pt>
                <c:pt idx="253">
                  <c:v>0.7975613</c:v>
                </c:pt>
                <c:pt idx="254">
                  <c:v>0.7970716</c:v>
                </c:pt>
                <c:pt idx="255">
                  <c:v>0.7965744</c:v>
                </c:pt>
                <c:pt idx="256">
                  <c:v>0.7963012</c:v>
                </c:pt>
                <c:pt idx="257">
                  <c:v>0.796081</c:v>
                </c:pt>
                <c:pt idx="258">
                  <c:v>0.7958518</c:v>
                </c:pt>
                <c:pt idx="259">
                  <c:v>0.7956982</c:v>
                </c:pt>
                <c:pt idx="260">
                  <c:v>0.7955851</c:v>
                </c:pt>
                <c:pt idx="261">
                  <c:v>0.7954692</c:v>
                </c:pt>
                <c:pt idx="262">
                  <c:v>0.7953447</c:v>
                </c:pt>
                <c:pt idx="263">
                  <c:v>0.7952986</c:v>
                </c:pt>
                <c:pt idx="264">
                  <c:v>0.7952635</c:v>
                </c:pt>
                <c:pt idx="265">
                  <c:v>0.7950374</c:v>
                </c:pt>
                <c:pt idx="266">
                  <c:v>0.7946539</c:v>
                </c:pt>
                <c:pt idx="267">
                  <c:v>0.7942953</c:v>
                </c:pt>
                <c:pt idx="268">
                  <c:v>0.7938976</c:v>
                </c:pt>
                <c:pt idx="269">
                  <c:v>0.79367</c:v>
                </c:pt>
                <c:pt idx="270">
                  <c:v>0.7936221</c:v>
                </c:pt>
                <c:pt idx="271">
                  <c:v>0.7937449</c:v>
                </c:pt>
                <c:pt idx="272">
                  <c:v>0.7938834</c:v>
                </c:pt>
                <c:pt idx="273">
                  <c:v>0.7940681</c:v>
                </c:pt>
                <c:pt idx="274">
                  <c:v>0.794258</c:v>
                </c:pt>
                <c:pt idx="275">
                  <c:v>0.7944696</c:v>
                </c:pt>
                <c:pt idx="276">
                  <c:v>0.7946717</c:v>
                </c:pt>
                <c:pt idx="277">
                  <c:v>0.7949318</c:v>
                </c:pt>
                <c:pt idx="278">
                  <c:v>0.7952065</c:v>
                </c:pt>
                <c:pt idx="279">
                  <c:v>0.7953891</c:v>
                </c:pt>
                <c:pt idx="280">
                  <c:v>0.7955894</c:v>
                </c:pt>
                <c:pt idx="281">
                  <c:v>0.7958516</c:v>
                </c:pt>
                <c:pt idx="282">
                  <c:v>0.7962723</c:v>
                </c:pt>
                <c:pt idx="283">
                  <c:v>0.7966966</c:v>
                </c:pt>
                <c:pt idx="284">
                  <c:v>0.7971435</c:v>
                </c:pt>
                <c:pt idx="285">
                  <c:v>0.7975655</c:v>
                </c:pt>
                <c:pt idx="286">
                  <c:v>0.7979818</c:v>
                </c:pt>
                <c:pt idx="287">
                  <c:v>0.7984366</c:v>
                </c:pt>
                <c:pt idx="288">
                  <c:v>0.7988003</c:v>
                </c:pt>
                <c:pt idx="289">
                  <c:v>0.7993213</c:v>
                </c:pt>
                <c:pt idx="290">
                  <c:v>0.7998278</c:v>
                </c:pt>
                <c:pt idx="291">
                  <c:v>0.8003211</c:v>
                </c:pt>
                <c:pt idx="292">
                  <c:v>0.8007872</c:v>
                </c:pt>
                <c:pt idx="293">
                  <c:v>0.8012201</c:v>
                </c:pt>
                <c:pt idx="294">
                  <c:v>0.8016954</c:v>
                </c:pt>
                <c:pt idx="295">
                  <c:v>0.8023133</c:v>
                </c:pt>
                <c:pt idx="296">
                  <c:v>0.8029049</c:v>
                </c:pt>
                <c:pt idx="297">
                  <c:v>0.8034812</c:v>
                </c:pt>
                <c:pt idx="298">
                  <c:v>0.8040378</c:v>
                </c:pt>
                <c:pt idx="299">
                  <c:v>0.8046387</c:v>
                </c:pt>
                <c:pt idx="300">
                  <c:v>0.8052245</c:v>
                </c:pt>
                <c:pt idx="301">
                  <c:v>0.8058078</c:v>
                </c:pt>
                <c:pt idx="302">
                  <c:v>0.8063765</c:v>
                </c:pt>
                <c:pt idx="303">
                  <c:v>0.8070099</c:v>
                </c:pt>
                <c:pt idx="304">
                  <c:v>0.8076288</c:v>
                </c:pt>
                <c:pt idx="305">
                  <c:v>0.8082418</c:v>
                </c:pt>
                <c:pt idx="306">
                  <c:v>0.8088387</c:v>
                </c:pt>
                <c:pt idx="307">
                  <c:v>0.8095618</c:v>
                </c:pt>
                <c:pt idx="308">
                  <c:v>0.8102534</c:v>
                </c:pt>
                <c:pt idx="309">
                  <c:v>0.8109283</c:v>
                </c:pt>
                <c:pt idx="310">
                  <c:v>0.8115827</c:v>
                </c:pt>
                <c:pt idx="311">
                  <c:v>0.8122208</c:v>
                </c:pt>
                <c:pt idx="312">
                  <c:v>0.8128253</c:v>
                </c:pt>
                <c:pt idx="313">
                  <c:v>0.8135446</c:v>
                </c:pt>
                <c:pt idx="314">
                  <c:v>0.81431</c:v>
                </c:pt>
                <c:pt idx="315">
                  <c:v>0.8150911</c:v>
                </c:pt>
                <c:pt idx="316">
                  <c:v>0.815854</c:v>
                </c:pt>
                <c:pt idx="317">
                  <c:v>0.816599</c:v>
                </c:pt>
                <c:pt idx="318">
                  <c:v>0.8173596</c:v>
                </c:pt>
                <c:pt idx="319">
                  <c:v>0.8180915</c:v>
                </c:pt>
                <c:pt idx="320">
                  <c:v>0.8188299</c:v>
                </c:pt>
                <c:pt idx="321">
                  <c:v>0.8195186</c:v>
                </c:pt>
                <c:pt idx="322">
                  <c:v>0.8202771</c:v>
                </c:pt>
                <c:pt idx="323">
                  <c:v>0.8210513</c:v>
                </c:pt>
                <c:pt idx="324">
                  <c:v>0.8218227</c:v>
                </c:pt>
                <c:pt idx="325">
                  <c:v>0.8227229</c:v>
                </c:pt>
                <c:pt idx="326">
                  <c:v>0.8236126</c:v>
                </c:pt>
                <c:pt idx="327">
                  <c:v>0.8245301</c:v>
                </c:pt>
                <c:pt idx="328">
                  <c:v>0.8254057</c:v>
                </c:pt>
                <c:pt idx="329">
                  <c:v>0.8262678</c:v>
                </c:pt>
                <c:pt idx="330">
                  <c:v>0.8271807</c:v>
                </c:pt>
                <c:pt idx="331">
                  <c:v>0.8280194</c:v>
                </c:pt>
                <c:pt idx="332">
                  <c:v>0.8289515</c:v>
                </c:pt>
                <c:pt idx="333">
                  <c:v>0.8298548</c:v>
                </c:pt>
                <c:pt idx="334">
                  <c:v>0.8307349</c:v>
                </c:pt>
                <c:pt idx="335">
                  <c:v>0.8316</c:v>
                </c:pt>
                <c:pt idx="336">
                  <c:v>0.8324478</c:v>
                </c:pt>
                <c:pt idx="337">
                  <c:v>0.8332787</c:v>
                </c:pt>
                <c:pt idx="338">
                  <c:v>0.8340928</c:v>
                </c:pt>
                <c:pt idx="339">
                  <c:v>0.8349019</c:v>
                </c:pt>
                <c:pt idx="340">
                  <c:v>0.8357654</c:v>
                </c:pt>
                <c:pt idx="341">
                  <c:v>0.8366637</c:v>
                </c:pt>
                <c:pt idx="342">
                  <c:v>0.8375088</c:v>
                </c:pt>
                <c:pt idx="343">
                  <c:v>0.8383377</c:v>
                </c:pt>
                <c:pt idx="344">
                  <c:v>0.8392202</c:v>
                </c:pt>
                <c:pt idx="345">
                  <c:v>0.8401616</c:v>
                </c:pt>
                <c:pt idx="346">
                  <c:v>0.8410818</c:v>
                </c:pt>
                <c:pt idx="347">
                  <c:v>0.8419999</c:v>
                </c:pt>
                <c:pt idx="348">
                  <c:v>0.8429927</c:v>
                </c:pt>
                <c:pt idx="349">
                  <c:v>0.8439673</c:v>
                </c:pt>
                <c:pt idx="350">
                  <c:v>0.8448979</c:v>
                </c:pt>
                <c:pt idx="351">
                  <c:v>0.8458182</c:v>
                </c:pt>
                <c:pt idx="352">
                  <c:v>0.8467521</c:v>
                </c:pt>
                <c:pt idx="353">
                  <c:v>0.8476678</c:v>
                </c:pt>
                <c:pt idx="354">
                  <c:v>0.8486298</c:v>
                </c:pt>
                <c:pt idx="355">
                  <c:v>0.8496379</c:v>
                </c:pt>
                <c:pt idx="356">
                  <c:v>0.8505394</c:v>
                </c:pt>
                <c:pt idx="357">
                  <c:v>0.8514079</c:v>
                </c:pt>
                <c:pt idx="358">
                  <c:v>0.8523084</c:v>
                </c:pt>
                <c:pt idx="359">
                  <c:v>0.8531399</c:v>
                </c:pt>
                <c:pt idx="360">
                  <c:v>0.8539555</c:v>
                </c:pt>
                <c:pt idx="361">
                  <c:v>0.8548337</c:v>
                </c:pt>
                <c:pt idx="362">
                  <c:v>0.8556859</c:v>
                </c:pt>
                <c:pt idx="363">
                  <c:v>0.8565219</c:v>
                </c:pt>
                <c:pt idx="364">
                  <c:v>0.8573444</c:v>
                </c:pt>
                <c:pt idx="365">
                  <c:v>0.8581624</c:v>
                </c:pt>
                <c:pt idx="366">
                  <c:v>0.8589548</c:v>
                </c:pt>
                <c:pt idx="367">
                  <c:v>0.8597334</c:v>
                </c:pt>
                <c:pt idx="368">
                  <c:v>0.8605396</c:v>
                </c:pt>
                <c:pt idx="369">
                  <c:v>0.861331</c:v>
                </c:pt>
                <c:pt idx="370">
                  <c:v>0.8620316</c:v>
                </c:pt>
                <c:pt idx="371">
                  <c:v>0.8626684</c:v>
                </c:pt>
                <c:pt idx="372">
                  <c:v>0.8632932</c:v>
                </c:pt>
                <c:pt idx="373">
                  <c:v>0.8639061</c:v>
                </c:pt>
                <c:pt idx="374">
                  <c:v>0.8645077</c:v>
                </c:pt>
                <c:pt idx="375">
                  <c:v>0.8650974</c:v>
                </c:pt>
                <c:pt idx="376">
                  <c:v>0.8656763</c:v>
                </c:pt>
                <c:pt idx="377">
                  <c:v>0.8662759</c:v>
                </c:pt>
                <c:pt idx="378">
                  <c:v>0.866884</c:v>
                </c:pt>
                <c:pt idx="379">
                  <c:v>0.8675147</c:v>
                </c:pt>
                <c:pt idx="380">
                  <c:v>0.8681349</c:v>
                </c:pt>
                <c:pt idx="381">
                  <c:v>0.8687104</c:v>
                </c:pt>
                <c:pt idx="382">
                  <c:v>0.8692766</c:v>
                </c:pt>
                <c:pt idx="383">
                  <c:v>0.910029</c:v>
                </c:pt>
                <c:pt idx="384">
                  <c:v>0.8703551</c:v>
                </c:pt>
                <c:pt idx="385">
                  <c:v>0.8709242</c:v>
                </c:pt>
                <c:pt idx="386">
                  <c:v>0.8714847</c:v>
                </c:pt>
                <c:pt idx="387">
                  <c:v>0.8720079</c:v>
                </c:pt>
                <c:pt idx="388">
                  <c:v>0.8725832</c:v>
                </c:pt>
                <c:pt idx="389">
                  <c:v>0.8730965</c:v>
                </c:pt>
                <c:pt idx="390">
                  <c:v>0.8736089</c:v>
                </c:pt>
                <c:pt idx="391">
                  <c:v>0.8741136</c:v>
                </c:pt>
                <c:pt idx="392">
                  <c:v>0.8746287</c:v>
                </c:pt>
                <c:pt idx="393">
                  <c:v>0.875169</c:v>
                </c:pt>
                <c:pt idx="394">
                  <c:v>0.8756934</c:v>
                </c:pt>
                <c:pt idx="395">
                  <c:v>0.8761428</c:v>
                </c:pt>
                <c:pt idx="396">
                  <c:v>0.8766786</c:v>
                </c:pt>
                <c:pt idx="397">
                  <c:v>0.8771958</c:v>
                </c:pt>
                <c:pt idx="398">
                  <c:v>0.8776942</c:v>
                </c:pt>
                <c:pt idx="399">
                  <c:v>0.8781963</c:v>
                </c:pt>
                <c:pt idx="400">
                  <c:v>0.8786984</c:v>
                </c:pt>
                <c:pt idx="401">
                  <c:v>0.8791761</c:v>
                </c:pt>
                <c:pt idx="402">
                  <c:v>0.8796456</c:v>
                </c:pt>
                <c:pt idx="403">
                  <c:v>0.9105071</c:v>
                </c:pt>
                <c:pt idx="404">
                  <c:v>0.8805267</c:v>
                </c:pt>
                <c:pt idx="405">
                  <c:v>0.8809826</c:v>
                </c:pt>
                <c:pt idx="406">
                  <c:v>0.8814618</c:v>
                </c:pt>
                <c:pt idx="407">
                  <c:v>0.8818417</c:v>
                </c:pt>
                <c:pt idx="408">
                  <c:v>0.8822378</c:v>
                </c:pt>
                <c:pt idx="409">
                  <c:v>0.8826266</c:v>
                </c:pt>
                <c:pt idx="410">
                  <c:v>0.8830226</c:v>
                </c:pt>
                <c:pt idx="411">
                  <c:v>0.883381</c:v>
                </c:pt>
                <c:pt idx="412">
                  <c:v>0.8837623</c:v>
                </c:pt>
                <c:pt idx="413">
                  <c:v>0.8840854</c:v>
                </c:pt>
                <c:pt idx="414">
                  <c:v>0.8843884</c:v>
                </c:pt>
                <c:pt idx="415">
                  <c:v>0.884686</c:v>
                </c:pt>
                <c:pt idx="416">
                  <c:v>0.8849786</c:v>
                </c:pt>
                <c:pt idx="417">
                  <c:v>0.8852659</c:v>
                </c:pt>
                <c:pt idx="418">
                  <c:v>0.8855478</c:v>
                </c:pt>
                <c:pt idx="419">
                  <c:v>0.8858598</c:v>
                </c:pt>
                <c:pt idx="420">
                  <c:v>0.8861662</c:v>
                </c:pt>
                <c:pt idx="421">
                  <c:v>0.8864941</c:v>
                </c:pt>
                <c:pt idx="422">
                  <c:v>0.8868163</c:v>
                </c:pt>
                <c:pt idx="423">
                  <c:v>0.8871174</c:v>
                </c:pt>
                <c:pt idx="424">
                  <c:v>0.8874241</c:v>
                </c:pt>
                <c:pt idx="425">
                  <c:v>0.8877061</c:v>
                </c:pt>
                <c:pt idx="426">
                  <c:v>0.8879809</c:v>
                </c:pt>
                <c:pt idx="427">
                  <c:v>0.8882986</c:v>
                </c:pt>
                <c:pt idx="428">
                  <c:v>0.8886172</c:v>
                </c:pt>
                <c:pt idx="429">
                  <c:v>0.8889488</c:v>
                </c:pt>
                <c:pt idx="430">
                  <c:v>0.8892788</c:v>
                </c:pt>
                <c:pt idx="431">
                  <c:v>0.8896024</c:v>
                </c:pt>
                <c:pt idx="432">
                  <c:v>0.8898916</c:v>
                </c:pt>
                <c:pt idx="433">
                  <c:v>0.8901915</c:v>
                </c:pt>
                <c:pt idx="434">
                  <c:v>0.8904997</c:v>
                </c:pt>
                <c:pt idx="435">
                  <c:v>0.8908146</c:v>
                </c:pt>
                <c:pt idx="436">
                  <c:v>0.8911175</c:v>
                </c:pt>
                <c:pt idx="437">
                  <c:v>0.8914218</c:v>
                </c:pt>
                <c:pt idx="438">
                  <c:v>0.8917203</c:v>
                </c:pt>
                <c:pt idx="439">
                  <c:v>0.8920111</c:v>
                </c:pt>
                <c:pt idx="440">
                  <c:v>0.892253</c:v>
                </c:pt>
                <c:pt idx="441">
                  <c:v>0.8924778</c:v>
                </c:pt>
                <c:pt idx="442">
                  <c:v>0.8926969</c:v>
                </c:pt>
                <c:pt idx="443">
                  <c:v>0.8929533</c:v>
                </c:pt>
                <c:pt idx="444">
                  <c:v>0.8932048</c:v>
                </c:pt>
                <c:pt idx="445">
                  <c:v>0.8934351</c:v>
                </c:pt>
                <c:pt idx="446">
                  <c:v>0.8937026</c:v>
                </c:pt>
                <c:pt idx="447">
                  <c:v>0.8939689</c:v>
                </c:pt>
                <c:pt idx="448">
                  <c:v>0.8941857</c:v>
                </c:pt>
                <c:pt idx="449">
                  <c:v>0.8944133</c:v>
                </c:pt>
                <c:pt idx="450">
                  <c:v>0.8946708</c:v>
                </c:pt>
                <c:pt idx="451">
                  <c:v>0.8949274</c:v>
                </c:pt>
                <c:pt idx="452">
                  <c:v>0.8951837</c:v>
                </c:pt>
                <c:pt idx="453">
                  <c:v>0.8954047</c:v>
                </c:pt>
                <c:pt idx="454">
                  <c:v>0.8956134</c:v>
                </c:pt>
                <c:pt idx="455">
                  <c:v>0.8958172</c:v>
                </c:pt>
                <c:pt idx="456">
                  <c:v>0.8960335</c:v>
                </c:pt>
                <c:pt idx="457">
                  <c:v>0.8962654</c:v>
                </c:pt>
                <c:pt idx="458">
                  <c:v>0.8964804</c:v>
                </c:pt>
                <c:pt idx="459">
                  <c:v>0.8966929</c:v>
                </c:pt>
                <c:pt idx="460">
                  <c:v>0.8969426</c:v>
                </c:pt>
                <c:pt idx="461">
                  <c:v>0.8971733</c:v>
                </c:pt>
                <c:pt idx="462">
                  <c:v>0.8974173</c:v>
                </c:pt>
                <c:pt idx="463">
                  <c:v>0.8976566</c:v>
                </c:pt>
                <c:pt idx="464">
                  <c:v>0.8978997</c:v>
                </c:pt>
                <c:pt idx="465">
                  <c:v>0.8981383</c:v>
                </c:pt>
                <c:pt idx="466">
                  <c:v>0.8983723</c:v>
                </c:pt>
                <c:pt idx="467">
                  <c:v>0.8986018</c:v>
                </c:pt>
                <c:pt idx="468">
                  <c:v>0.8988268</c:v>
                </c:pt>
                <c:pt idx="469">
                  <c:v>0.8990474</c:v>
                </c:pt>
                <c:pt idx="470">
                  <c:v>0.8992777</c:v>
                </c:pt>
                <c:pt idx="471">
                  <c:v>0.8994955</c:v>
                </c:pt>
                <c:pt idx="472">
                  <c:v>0.8997091</c:v>
                </c:pt>
                <c:pt idx="473">
                  <c:v>0.8999184</c:v>
                </c:pt>
                <c:pt idx="474">
                  <c:v>0.9001323</c:v>
                </c:pt>
                <c:pt idx="475">
                  <c:v>0.9003395</c:v>
                </c:pt>
                <c:pt idx="476">
                  <c:v>0.9005424</c:v>
                </c:pt>
                <c:pt idx="477">
                  <c:v>0.900741</c:v>
                </c:pt>
                <c:pt idx="478">
                  <c:v>0.9009386</c:v>
                </c:pt>
                <c:pt idx="479">
                  <c:v>0.9011138</c:v>
                </c:pt>
                <c:pt idx="480">
                  <c:v>0.9013012</c:v>
                </c:pt>
                <c:pt idx="481">
                  <c:v>0.9014849</c:v>
                </c:pt>
                <c:pt idx="482">
                  <c:v>0.9016402</c:v>
                </c:pt>
                <c:pt idx="483">
                  <c:v>0.9017897</c:v>
                </c:pt>
                <c:pt idx="484">
                  <c:v>0.9019365</c:v>
                </c:pt>
                <c:pt idx="485">
                  <c:v>0.9020815</c:v>
                </c:pt>
                <c:pt idx="486">
                  <c:v>0.9022501</c:v>
                </c:pt>
                <c:pt idx="487">
                  <c:v>0.902397</c:v>
                </c:pt>
                <c:pt idx="488">
                  <c:v>0.9025371</c:v>
                </c:pt>
                <c:pt idx="489">
                  <c:v>0.9026706</c:v>
                </c:pt>
                <c:pt idx="490">
                  <c:v>0.9028006</c:v>
                </c:pt>
                <c:pt idx="491">
                  <c:v>0.9029272</c:v>
                </c:pt>
                <c:pt idx="492">
                  <c:v>0.9030504</c:v>
                </c:pt>
                <c:pt idx="493">
                  <c:v>0.9031806</c:v>
                </c:pt>
                <c:pt idx="494">
                  <c:v>0.9033174</c:v>
                </c:pt>
                <c:pt idx="495">
                  <c:v>0.9034755</c:v>
                </c:pt>
                <c:pt idx="496">
                  <c:v>0.9035636</c:v>
                </c:pt>
                <c:pt idx="497">
                  <c:v>0.9036687</c:v>
                </c:pt>
                <c:pt idx="498">
                  <c:v>0.9038007</c:v>
                </c:pt>
                <c:pt idx="499">
                  <c:v>0.9039296</c:v>
                </c:pt>
                <c:pt idx="500">
                  <c:v>0.9040432</c:v>
                </c:pt>
                <c:pt idx="501">
                  <c:v>0.9041653</c:v>
                </c:pt>
                <c:pt idx="502">
                  <c:v>0.9042938</c:v>
                </c:pt>
                <c:pt idx="503">
                  <c:v>0.9044249</c:v>
                </c:pt>
                <c:pt idx="504">
                  <c:v>0.9045596</c:v>
                </c:pt>
                <c:pt idx="505">
                  <c:v>0.9047002</c:v>
                </c:pt>
                <c:pt idx="506">
                  <c:v>0.9048537</c:v>
                </c:pt>
                <c:pt idx="507">
                  <c:v>0.9050167</c:v>
                </c:pt>
                <c:pt idx="508">
                  <c:v>0.9051768</c:v>
                </c:pt>
                <c:pt idx="509">
                  <c:v>0.9053352</c:v>
                </c:pt>
                <c:pt idx="510">
                  <c:v>0.9054906</c:v>
                </c:pt>
                <c:pt idx="511">
                  <c:v>0.9056818</c:v>
                </c:pt>
                <c:pt idx="512">
                  <c:v>0.9058985</c:v>
                </c:pt>
                <c:pt idx="513">
                  <c:v>0.906112</c:v>
                </c:pt>
                <c:pt idx="514">
                  <c:v>0.9063214</c:v>
                </c:pt>
                <c:pt idx="515">
                  <c:v>0.9065278</c:v>
                </c:pt>
                <c:pt idx="516">
                  <c:v>0.9067404</c:v>
                </c:pt>
                <c:pt idx="517">
                  <c:v>0.9069501</c:v>
                </c:pt>
                <c:pt idx="518">
                  <c:v>0.9071569</c:v>
                </c:pt>
                <c:pt idx="519">
                  <c:v>0.9073608</c:v>
                </c:pt>
                <c:pt idx="520">
                  <c:v>0.9075607</c:v>
                </c:pt>
                <c:pt idx="521">
                  <c:v>0.9077576</c:v>
                </c:pt>
                <c:pt idx="522">
                  <c:v>0.9079604</c:v>
                </c:pt>
                <c:pt idx="523">
                  <c:v>0.9081602</c:v>
                </c:pt>
                <c:pt idx="524">
                  <c:v>0.9083662</c:v>
                </c:pt>
                <c:pt idx="525">
                  <c:v>0.9085349</c:v>
                </c:pt>
                <c:pt idx="526">
                  <c:v>0.8999293</c:v>
                </c:pt>
                <c:pt idx="527">
                  <c:v>0.9088363</c:v>
                </c:pt>
                <c:pt idx="528">
                  <c:v>0.9089821</c:v>
                </c:pt>
                <c:pt idx="529">
                  <c:v>0.9091294</c:v>
                </c:pt>
                <c:pt idx="530">
                  <c:v>0.909278</c:v>
                </c:pt>
                <c:pt idx="531">
                  <c:v>0.9094239</c:v>
                </c:pt>
                <c:pt idx="532">
                  <c:v>0.9095188</c:v>
                </c:pt>
                <c:pt idx="533">
                  <c:v>0.909611</c:v>
                </c:pt>
                <c:pt idx="534">
                  <c:v>0.9097225</c:v>
                </c:pt>
                <c:pt idx="535">
                  <c:v>0.9098327</c:v>
                </c:pt>
                <c:pt idx="536">
                  <c:v>0.9099333</c:v>
                </c:pt>
                <c:pt idx="537">
                  <c:v>0.910029</c:v>
                </c:pt>
                <c:pt idx="538">
                  <c:v>0.9101218</c:v>
                </c:pt>
                <c:pt idx="539">
                  <c:v>0.9102212</c:v>
                </c:pt>
                <c:pt idx="540">
                  <c:v>0.9103178</c:v>
                </c:pt>
                <c:pt idx="541">
                  <c:v>0.9104289</c:v>
                </c:pt>
                <c:pt idx="542">
                  <c:v>0.9105371</c:v>
                </c:pt>
                <c:pt idx="543">
                  <c:v>0.910613</c:v>
                </c:pt>
                <c:pt idx="544">
                  <c:v>0.9106359</c:v>
                </c:pt>
                <c:pt idx="545">
                  <c:v>0.9106563</c:v>
                </c:pt>
                <c:pt idx="546">
                  <c:v>0.9106463</c:v>
                </c:pt>
                <c:pt idx="547">
                  <c:v>0.9106337</c:v>
                </c:pt>
                <c:pt idx="548">
                  <c:v>0.9106317</c:v>
                </c:pt>
                <c:pt idx="549">
                  <c:v>0.9106245</c:v>
                </c:pt>
                <c:pt idx="550">
                  <c:v>0.9106094</c:v>
                </c:pt>
                <c:pt idx="551">
                  <c:v>0.9105999</c:v>
                </c:pt>
                <c:pt idx="552">
                  <c:v>0.9105663</c:v>
                </c:pt>
                <c:pt idx="553">
                  <c:v>0.9105535</c:v>
                </c:pt>
                <c:pt idx="554">
                  <c:v>0.9105654</c:v>
                </c:pt>
                <c:pt idx="555">
                  <c:v>0.910549</c:v>
                </c:pt>
                <c:pt idx="556">
                  <c:v>0.9105291</c:v>
                </c:pt>
                <c:pt idx="557">
                  <c:v>0.9105071</c:v>
                </c:pt>
                <c:pt idx="558">
                  <c:v>0.9104772</c:v>
                </c:pt>
                <c:pt idx="559">
                  <c:v>0.9104452</c:v>
                </c:pt>
                <c:pt idx="560">
                  <c:v>0.9103666</c:v>
                </c:pt>
                <c:pt idx="561">
                  <c:v>0.9102969</c:v>
                </c:pt>
                <c:pt idx="562">
                  <c:v>0.9102251</c:v>
                </c:pt>
                <c:pt idx="563">
                  <c:v>0.9101512</c:v>
                </c:pt>
                <c:pt idx="564">
                  <c:v>0.9100728</c:v>
                </c:pt>
                <c:pt idx="565">
                  <c:v>0.9099924</c:v>
                </c:pt>
                <c:pt idx="566">
                  <c:v>0.90991</c:v>
                </c:pt>
                <c:pt idx="567">
                  <c:v>0.9098255</c:v>
                </c:pt>
                <c:pt idx="568">
                  <c:v>0.9097304</c:v>
                </c:pt>
                <c:pt idx="569">
                  <c:v>0.9096042</c:v>
                </c:pt>
                <c:pt idx="570">
                  <c:v>0.9094794</c:v>
                </c:pt>
                <c:pt idx="571">
                  <c:v>0.9093816</c:v>
                </c:pt>
                <c:pt idx="572">
                  <c:v>0.9092818</c:v>
                </c:pt>
                <c:pt idx="573">
                  <c:v>0.909182</c:v>
                </c:pt>
                <c:pt idx="574">
                  <c:v>0.9090801</c:v>
                </c:pt>
                <c:pt idx="575">
                  <c:v>0.9089844</c:v>
                </c:pt>
                <c:pt idx="576">
                  <c:v>0.9088867</c:v>
                </c:pt>
                <c:pt idx="577">
                  <c:v>0.9087645</c:v>
                </c:pt>
                <c:pt idx="578">
                  <c:v>0.9086322</c:v>
                </c:pt>
                <c:pt idx="579">
                  <c:v>0.9085228</c:v>
                </c:pt>
                <c:pt idx="580">
                  <c:v>0.9083987</c:v>
                </c:pt>
                <c:pt idx="581">
                  <c:v>0.9082817</c:v>
                </c:pt>
                <c:pt idx="582">
                  <c:v>0.9081589</c:v>
                </c:pt>
                <c:pt idx="583">
                  <c:v>0.9080174</c:v>
                </c:pt>
                <c:pt idx="584">
                  <c:v>0.9078775</c:v>
                </c:pt>
                <c:pt idx="585">
                  <c:v>0.9077132</c:v>
                </c:pt>
                <c:pt idx="586">
                  <c:v>0.9075312</c:v>
                </c:pt>
                <c:pt idx="587">
                  <c:v>0.907374</c:v>
                </c:pt>
                <c:pt idx="588">
                  <c:v>0.9072248</c:v>
                </c:pt>
                <c:pt idx="589">
                  <c:v>0.9070892</c:v>
                </c:pt>
                <c:pt idx="590">
                  <c:v>0.9069519</c:v>
                </c:pt>
                <c:pt idx="591">
                  <c:v>0.9068188</c:v>
                </c:pt>
                <c:pt idx="592">
                  <c:v>0.9066841</c:v>
                </c:pt>
                <c:pt idx="593">
                  <c:v>0.9065476</c:v>
                </c:pt>
                <c:pt idx="594">
                  <c:v>0.9064098</c:v>
                </c:pt>
                <c:pt idx="595">
                  <c:v>0.906256</c:v>
                </c:pt>
                <c:pt idx="596">
                  <c:v>0.9061404</c:v>
                </c:pt>
                <c:pt idx="597">
                  <c:v>0.9060376</c:v>
                </c:pt>
                <c:pt idx="598">
                  <c:v>0.9059339</c:v>
                </c:pt>
                <c:pt idx="599">
                  <c:v>0.9058312</c:v>
                </c:pt>
                <c:pt idx="600">
                  <c:v>0.8616602</c:v>
                </c:pt>
                <c:pt idx="601">
                  <c:v>0.905678</c:v>
                </c:pt>
                <c:pt idx="602">
                  <c:v>0.9055994</c:v>
                </c:pt>
                <c:pt idx="603">
                  <c:v>0.9055195</c:v>
                </c:pt>
                <c:pt idx="604">
                  <c:v>0.9054164</c:v>
                </c:pt>
                <c:pt idx="605">
                  <c:v>0.9053119</c:v>
                </c:pt>
                <c:pt idx="606">
                  <c:v>0.9051922</c:v>
                </c:pt>
                <c:pt idx="607">
                  <c:v>0.9050971</c:v>
                </c:pt>
                <c:pt idx="608">
                  <c:v>0.9050005</c:v>
                </c:pt>
                <c:pt idx="609">
                  <c:v>0.9049042</c:v>
                </c:pt>
                <c:pt idx="610">
                  <c:v>0.9048152</c:v>
                </c:pt>
                <c:pt idx="611">
                  <c:v>0.9046765</c:v>
                </c:pt>
                <c:pt idx="612">
                  <c:v>0.9045327</c:v>
                </c:pt>
                <c:pt idx="613">
                  <c:v>0.9043903</c:v>
                </c:pt>
                <c:pt idx="614">
                  <c:v>0.9042765</c:v>
                </c:pt>
                <c:pt idx="615">
                  <c:v>0.9041611</c:v>
                </c:pt>
                <c:pt idx="616">
                  <c:v>0.9040198</c:v>
                </c:pt>
                <c:pt idx="617">
                  <c:v>0.9038768</c:v>
                </c:pt>
                <c:pt idx="618">
                  <c:v>0.9037096</c:v>
                </c:pt>
                <c:pt idx="619">
                  <c:v>0.9035353</c:v>
                </c:pt>
                <c:pt idx="620">
                  <c:v>0.9033469</c:v>
                </c:pt>
                <c:pt idx="621">
                  <c:v>0.903164</c:v>
                </c:pt>
                <c:pt idx="622">
                  <c:v>0.9029751</c:v>
                </c:pt>
                <c:pt idx="623">
                  <c:v>0.9027876</c:v>
                </c:pt>
                <c:pt idx="624">
                  <c:v>0.9025983</c:v>
                </c:pt>
                <c:pt idx="625">
                  <c:v>0.9024542</c:v>
                </c:pt>
                <c:pt idx="626">
                  <c:v>0.9023199</c:v>
                </c:pt>
                <c:pt idx="627">
                  <c:v>0.9021838</c:v>
                </c:pt>
                <c:pt idx="628">
                  <c:v>0.9020528</c:v>
                </c:pt>
                <c:pt idx="629">
                  <c:v>0.90192</c:v>
                </c:pt>
                <c:pt idx="630">
                  <c:v>0.9017679</c:v>
                </c:pt>
                <c:pt idx="631">
                  <c:v>0.9016142</c:v>
                </c:pt>
                <c:pt idx="632">
                  <c:v>0.901484</c:v>
                </c:pt>
                <c:pt idx="633">
                  <c:v>0.7990842</c:v>
                </c:pt>
                <c:pt idx="634">
                  <c:v>0.9012073</c:v>
                </c:pt>
                <c:pt idx="635">
                  <c:v>0.9010814</c:v>
                </c:pt>
                <c:pt idx="636">
                  <c:v>0.9009695</c:v>
                </c:pt>
                <c:pt idx="637">
                  <c:v>0.900856</c:v>
                </c:pt>
                <c:pt idx="638">
                  <c:v>0.9007409</c:v>
                </c:pt>
                <c:pt idx="639">
                  <c:v>0.9136316</c:v>
                </c:pt>
                <c:pt idx="640">
                  <c:v>0.9005541</c:v>
                </c:pt>
                <c:pt idx="641">
                  <c:v>0.9004663</c:v>
                </c:pt>
                <c:pt idx="642">
                  <c:v>0.9139653</c:v>
                </c:pt>
                <c:pt idx="643">
                  <c:v>0.900345</c:v>
                </c:pt>
                <c:pt idx="644">
                  <c:v>0.91417</c:v>
                </c:pt>
                <c:pt idx="645">
                  <c:v>0.9142589</c:v>
                </c:pt>
              </c:numCache>
            </c:numRef>
          </c:yVal>
          <c:smooth val="0"/>
        </c:ser>
        <c:ser>
          <c:idx val="2"/>
          <c:order val="2"/>
          <c:spPr>
            <a:ln w="47625">
              <a:noFill/>
            </a:ln>
          </c:spPr>
          <c:xVal>
            <c:strRef>
              <c:f>'1f8d8720-30ca-4057-90f7-a34b838'!$A$1:$A$646</c:f>
              <c:strCache>
                <c:ptCount val="646"/>
                <c:pt idx="0">
                  <c:v>1f8d8720-30ca-4057-90f7-a34b8383eafe_19_39061898_C_T</c:v>
                </c:pt>
                <c:pt idx="1">
                  <c:v>1f8d8720-30ca-4057-90f7-a34b8383eafe_5_98939320_T_C</c:v>
                </c:pt>
                <c:pt idx="2">
                  <c:v>1f8d8720-30ca-4057-90f7-a34b8383eafe_X_17281653_A_G</c:v>
                </c:pt>
                <c:pt idx="3">
                  <c:v>1f8d8720-30ca-4057-90f7-a34b8383eafe_1_69227987_A_T</c:v>
                </c:pt>
                <c:pt idx="4">
                  <c:v>1f8d8720-30ca-4057-90f7-a34b8383eafe_13_28879494_G_A</c:v>
                </c:pt>
                <c:pt idx="5">
                  <c:v>1f8d8720-30ca-4057-90f7-a34b8383eafe_X_137205083_T_G</c:v>
                </c:pt>
                <c:pt idx="6">
                  <c:v>1f8d8720-30ca-4057-90f7-a34b8383eafe_4_73503153_A_T</c:v>
                </c:pt>
                <c:pt idx="7">
                  <c:v>1f8d8720-30ca-4057-90f7-a34b8383eafe_14_43823642_T_C</c:v>
                </c:pt>
                <c:pt idx="8">
                  <c:v>1f8d8720-30ca-4057-90f7-a34b8383eafe_4_81412186_G_A</c:v>
                </c:pt>
                <c:pt idx="9">
                  <c:v>1f8d8720-30ca-4057-90f7-a34b8383eafe_2_85263615_G_A</c:v>
                </c:pt>
                <c:pt idx="10">
                  <c:v>1f8d8720-30ca-4057-90f7-a34b8383eafe_8_144009218_G_A</c:v>
                </c:pt>
                <c:pt idx="11">
                  <c:v>1f8d8720-30ca-4057-90f7-a34b8383eafe_X_122069088_C_T</c:v>
                </c:pt>
                <c:pt idx="12">
                  <c:v>1f8d8720-30ca-4057-90f7-a34b8383eafe_8_105023609_C_T</c:v>
                </c:pt>
                <c:pt idx="13">
                  <c:v>1f8d8720-30ca-4057-90f7-a34b8383eafe_11_3501260_G_A</c:v>
                </c:pt>
                <c:pt idx="14">
                  <c:v>1f8d8720-30ca-4057-90f7-a34b8383eafe_4_81412185_T_A</c:v>
                </c:pt>
                <c:pt idx="15">
                  <c:v>1f8d8720-30ca-4057-90f7-a34b8383eafe_X_121378505_G_A</c:v>
                </c:pt>
                <c:pt idx="16">
                  <c:v>1f8d8720-30ca-4057-90f7-a34b8383eafe_5_25375012_G_T</c:v>
                </c:pt>
                <c:pt idx="17">
                  <c:v>1f8d8720-30ca-4057-90f7-a34b8383eafe_4_59480628_C_T</c:v>
                </c:pt>
                <c:pt idx="18">
                  <c:v>1f8d8720-30ca-4057-90f7-a34b8383eafe_22_45960805_C_A</c:v>
                </c:pt>
                <c:pt idx="19">
                  <c:v>1f8d8720-30ca-4057-90f7-a34b8383eafe_1_32684357_T_G</c:v>
                </c:pt>
                <c:pt idx="20">
                  <c:v>1f8d8720-30ca-4057-90f7-a34b8383eafe_10_43735040_C_A</c:v>
                </c:pt>
                <c:pt idx="21">
                  <c:v>1f8d8720-30ca-4057-90f7-a34b8383eafe_11_102818768_A_C</c:v>
                </c:pt>
                <c:pt idx="22">
                  <c:v>1f8d8720-30ca-4057-90f7-a34b8383eafe_1_159731000_T_G</c:v>
                </c:pt>
                <c:pt idx="23">
                  <c:v>1f8d8720-30ca-4057-90f7-a34b8383eafe_14_61548631_G_C</c:v>
                </c:pt>
                <c:pt idx="24">
                  <c:v>1f8d8720-30ca-4057-90f7-a34b8383eafe_6_131752915_G_A</c:v>
                </c:pt>
                <c:pt idx="25">
                  <c:v>1f8d8720-30ca-4057-90f7-a34b8383eafe_20_11304437_A_C</c:v>
                </c:pt>
                <c:pt idx="26">
                  <c:v>1f8d8720-30ca-4057-90f7-a34b8383eafe_16_11806240_C_T</c:v>
                </c:pt>
                <c:pt idx="27">
                  <c:v>1f8d8720-30ca-4057-90f7-a34b8383eafe_14_63106620_A_G</c:v>
                </c:pt>
                <c:pt idx="28">
                  <c:v>1f8d8720-30ca-4057-90f7-a34b8383eafe_8_61680539_G_A</c:v>
                </c:pt>
                <c:pt idx="29">
                  <c:v>1f8d8720-30ca-4057-90f7-a34b8383eafe_21_22139884_G_A</c:v>
                </c:pt>
                <c:pt idx="30">
                  <c:v>1f8d8720-30ca-4057-90f7-a34b8383eafe_X_34843582_A_T</c:v>
                </c:pt>
                <c:pt idx="31">
                  <c:v>1f8d8720-30ca-4057-90f7-a34b8383eafe_4_113909979_T_G</c:v>
                </c:pt>
                <c:pt idx="32">
                  <c:v>1f8d8720-30ca-4057-90f7-a34b8383eafe_X_56201153_T_G</c:v>
                </c:pt>
                <c:pt idx="33">
                  <c:v>1f8d8720-30ca-4057-90f7-a34b8383eafe_3_109182079_T_C</c:v>
                </c:pt>
                <c:pt idx="34">
                  <c:v>1f8d8720-30ca-4057-90f7-a34b8383eafe_17_37360825_G_A</c:v>
                </c:pt>
                <c:pt idx="35">
                  <c:v>1f8d8720-30ca-4057-90f7-a34b8383eafe_12_78321798_C_T</c:v>
                </c:pt>
                <c:pt idx="36">
                  <c:v>1f8d8720-30ca-4057-90f7-a34b8383eafe_16_63296400_T_A</c:v>
                </c:pt>
                <c:pt idx="37">
                  <c:v>1f8d8720-30ca-4057-90f7-a34b8383eafe_18_20907385_C_G</c:v>
                </c:pt>
                <c:pt idx="38">
                  <c:v>1f8d8720-30ca-4057-90f7-a34b8383eafe_5_142039562_C_G</c:v>
                </c:pt>
                <c:pt idx="39">
                  <c:v>1f8d8720-30ca-4057-90f7-a34b8383eafe_18_26382729_C_G</c:v>
                </c:pt>
                <c:pt idx="40">
                  <c:v>1f8d8720-30ca-4057-90f7-a34b8383eafe_22_37932820_C_T</c:v>
                </c:pt>
                <c:pt idx="41">
                  <c:v>1f8d8720-30ca-4057-90f7-a34b8383eafe_4_178651175_G_A</c:v>
                </c:pt>
                <c:pt idx="42">
                  <c:v>1f8d8720-30ca-4057-90f7-a34b8383eafe_16_7011872_G_T</c:v>
                </c:pt>
                <c:pt idx="43">
                  <c:v>1f8d8720-30ca-4057-90f7-a34b8383eafe_11_7804130_G_C</c:v>
                </c:pt>
                <c:pt idx="44">
                  <c:v>1f8d8720-30ca-4057-90f7-a34b8383eafe_X_126075544_T_C</c:v>
                </c:pt>
                <c:pt idx="45">
                  <c:v>1f8d8720-30ca-4057-90f7-a34b8383eafe_X_73584126_C_A</c:v>
                </c:pt>
                <c:pt idx="46">
                  <c:v>1f8d8720-30ca-4057-90f7-a34b8383eafe_13_78456343_A_C</c:v>
                </c:pt>
                <c:pt idx="47">
                  <c:v>1f8d8720-30ca-4057-90f7-a34b8383eafe_12_83157458_A_C</c:v>
                </c:pt>
                <c:pt idx="48">
                  <c:v>1f8d8720-30ca-4057-90f7-a34b8383eafe_11_50356889_G_T</c:v>
                </c:pt>
                <c:pt idx="49">
                  <c:v>1f8d8720-30ca-4057-90f7-a34b8383eafe_12_24353744_T_G</c:v>
                </c:pt>
                <c:pt idx="50">
                  <c:v>1f8d8720-30ca-4057-90f7-a34b8383eafe_6_32330544_G_A</c:v>
                </c:pt>
                <c:pt idx="51">
                  <c:v>1f8d8720-30ca-4057-90f7-a34b8383eafe_9_265664_C_T</c:v>
                </c:pt>
                <c:pt idx="52">
                  <c:v>1f8d8720-30ca-4057-90f7-a34b8383eafe_6_17092022_G_A</c:v>
                </c:pt>
                <c:pt idx="53">
                  <c:v>1f8d8720-30ca-4057-90f7-a34b8383eafe_19_31440448_G_A</c:v>
                </c:pt>
                <c:pt idx="54">
                  <c:v>1f8d8720-30ca-4057-90f7-a34b8383eafe_12_112989391_G_T</c:v>
                </c:pt>
                <c:pt idx="55">
                  <c:v>1f8d8720-30ca-4057-90f7-a34b8383eafe_4_161189205_G_A</c:v>
                </c:pt>
                <c:pt idx="56">
                  <c:v>1f8d8720-30ca-4057-90f7-a34b8383eafe_13_92940891_G_T</c:v>
                </c:pt>
                <c:pt idx="57">
                  <c:v>1f8d8720-30ca-4057-90f7-a34b8383eafe_5_17952346_C_T</c:v>
                </c:pt>
                <c:pt idx="58">
                  <c:v>1f8d8720-30ca-4057-90f7-a34b8383eafe_5_10926783_G_T</c:v>
                </c:pt>
                <c:pt idx="59">
                  <c:v>1f8d8720-30ca-4057-90f7-a34b8383eafe_1_17722111_G_A</c:v>
                </c:pt>
                <c:pt idx="60">
                  <c:v>1f8d8720-30ca-4057-90f7-a34b8383eafe_4_70945567_G_A</c:v>
                </c:pt>
                <c:pt idx="61">
                  <c:v>1f8d8720-30ca-4057-90f7-a34b8383eafe_1_18920862_T_C</c:v>
                </c:pt>
                <c:pt idx="62">
                  <c:v>1f8d8720-30ca-4057-90f7-a34b8383eafe_2_4978985_G_T</c:v>
                </c:pt>
                <c:pt idx="63">
                  <c:v>1f8d8720-30ca-4057-90f7-a34b8383eafe_X_28417218_C_A</c:v>
                </c:pt>
                <c:pt idx="64">
                  <c:v>1f8d8720-30ca-4057-90f7-a34b8383eafe_8_133938396_C_G</c:v>
                </c:pt>
                <c:pt idx="65">
                  <c:v>1f8d8720-30ca-4057-90f7-a34b8383eafe_2_156884954_T_C</c:v>
                </c:pt>
                <c:pt idx="66">
                  <c:v>1f8d8720-30ca-4057-90f7-a34b8383eafe_2_195510761_G_A</c:v>
                </c:pt>
                <c:pt idx="67">
                  <c:v>1f8d8720-30ca-4057-90f7-a34b8383eafe_X_52608114_G_A</c:v>
                </c:pt>
                <c:pt idx="68">
                  <c:v>1f8d8720-30ca-4057-90f7-a34b8383eafe_15_64029063_C_T</c:v>
                </c:pt>
                <c:pt idx="69">
                  <c:v>1f8d8720-30ca-4057-90f7-a34b8383eafe_6_19645592_C_A</c:v>
                </c:pt>
                <c:pt idx="70">
                  <c:v>1f8d8720-30ca-4057-90f7-a34b8383eafe_8_43092783_G_A</c:v>
                </c:pt>
                <c:pt idx="71">
                  <c:v>1f8d8720-30ca-4057-90f7-a34b8383eafe_9_100053356_G_A</c:v>
                </c:pt>
                <c:pt idx="72">
                  <c:v>1f8d8720-30ca-4057-90f7-a34b8383eafe_8_128063626_A_C</c:v>
                </c:pt>
                <c:pt idx="73">
                  <c:v>1f8d8720-30ca-4057-90f7-a34b8383eafe_12_127543650_G_C</c:v>
                </c:pt>
                <c:pt idx="74">
                  <c:v>1f8d8720-30ca-4057-90f7-a34b8383eafe_2_132660774_C_A</c:v>
                </c:pt>
                <c:pt idx="75">
                  <c:v>1f8d8720-30ca-4057-90f7-a34b8383eafe_9_1441677_C_T</c:v>
                </c:pt>
                <c:pt idx="76">
                  <c:v>1f8d8720-30ca-4057-90f7-a34b8383eafe_7_57627993_A_C</c:v>
                </c:pt>
                <c:pt idx="77">
                  <c:v>1f8d8720-30ca-4057-90f7-a34b8383eafe_2_36089921_G_A</c:v>
                </c:pt>
                <c:pt idx="78">
                  <c:v>1f8d8720-30ca-4057-90f7-a34b8383eafe_1_117450064_A_T</c:v>
                </c:pt>
                <c:pt idx="79">
                  <c:v>1f8d8720-30ca-4057-90f7-a34b8383eafe_X_140966359_G_T</c:v>
                </c:pt>
                <c:pt idx="80">
                  <c:v>1f8d8720-30ca-4057-90f7-a34b8383eafe_8_69905299_T_G</c:v>
                </c:pt>
                <c:pt idx="81">
                  <c:v>1f8d8720-30ca-4057-90f7-a34b8383eafe_7_5300292_G_A</c:v>
                </c:pt>
                <c:pt idx="82">
                  <c:v>1f8d8720-30ca-4057-90f7-a34b8383eafe_20_13888301_C_A</c:v>
                </c:pt>
                <c:pt idx="83">
                  <c:v>1f8d8720-30ca-4057-90f7-a34b8383eafe_12_79122920_A_C</c:v>
                </c:pt>
                <c:pt idx="84">
                  <c:v>1f8d8720-30ca-4057-90f7-a34b8383eafe_11_64551263_G_A</c:v>
                </c:pt>
                <c:pt idx="85">
                  <c:v>1f8d8720-30ca-4057-90f7-a34b8383eafe_6_145745086_T_G</c:v>
                </c:pt>
                <c:pt idx="86">
                  <c:v>1f8d8720-30ca-4057-90f7-a34b8383eafe_18_23051502_G_C</c:v>
                </c:pt>
                <c:pt idx="87">
                  <c:v>1f8d8720-30ca-4057-90f7-a34b8383eafe_11_108195426_A_G</c:v>
                </c:pt>
                <c:pt idx="88">
                  <c:v>1f8d8720-30ca-4057-90f7-a34b8383eafe_14_30331629_T_C</c:v>
                </c:pt>
                <c:pt idx="89">
                  <c:v>1f8d8720-30ca-4057-90f7-a34b8383eafe_5_156325559_G_A</c:v>
                </c:pt>
                <c:pt idx="90">
                  <c:v>1f8d8720-30ca-4057-90f7-a34b8383eafe_11_21544651_C_A</c:v>
                </c:pt>
                <c:pt idx="91">
                  <c:v>1f8d8720-30ca-4057-90f7-a34b8383eafe_15_86180746_G_A</c:v>
                </c:pt>
                <c:pt idx="92">
                  <c:v>1f8d8720-30ca-4057-90f7-a34b8383eafe_8_98021352_C_A</c:v>
                </c:pt>
                <c:pt idx="93">
                  <c:v>1f8d8720-30ca-4057-90f7-a34b8383eafe_13_109598708_C_T</c:v>
                </c:pt>
                <c:pt idx="94">
                  <c:v>1f8d8720-30ca-4057-90f7-a34b8383eafe_5_26323823_G_T</c:v>
                </c:pt>
                <c:pt idx="95">
                  <c:v>1f8d8720-30ca-4057-90f7-a34b8383eafe_X_20174692_C_T</c:v>
                </c:pt>
                <c:pt idx="96">
                  <c:v>1f8d8720-30ca-4057-90f7-a34b8383eafe_1_172738197_G_A</c:v>
                </c:pt>
                <c:pt idx="97">
                  <c:v>1f8d8720-30ca-4057-90f7-a34b8383eafe_19_56406774_C_T</c:v>
                </c:pt>
                <c:pt idx="98">
                  <c:v>1f8d8720-30ca-4057-90f7-a34b8383eafe_15_80283301_G_A</c:v>
                </c:pt>
                <c:pt idx="99">
                  <c:v>1f8d8720-30ca-4057-90f7-a34b8383eafe_2_48930080_C_T</c:v>
                </c:pt>
                <c:pt idx="100">
                  <c:v>1f8d8720-30ca-4057-90f7-a34b8383eafe_6_32319174_G_A</c:v>
                </c:pt>
                <c:pt idx="101">
                  <c:v>1f8d8720-30ca-4057-90f7-a34b8383eafe_1_56470677_T_G</c:v>
                </c:pt>
                <c:pt idx="102">
                  <c:v>1f8d8720-30ca-4057-90f7-a34b8383eafe_X_107845697_A_T</c:v>
                </c:pt>
                <c:pt idx="103">
                  <c:v>1f8d8720-30ca-4057-90f7-a34b8383eafe_2_78862726_T_C</c:v>
                </c:pt>
                <c:pt idx="104">
                  <c:v>1f8d8720-30ca-4057-90f7-a34b8383eafe_13_85681900_T_G</c:v>
                </c:pt>
                <c:pt idx="105">
                  <c:v>1f8d8720-30ca-4057-90f7-a34b8383eafe_X_102440265_T_A</c:v>
                </c:pt>
                <c:pt idx="106">
                  <c:v>1f8d8720-30ca-4057-90f7-a34b8383eafe_12_91357958_C_A</c:v>
                </c:pt>
                <c:pt idx="107">
                  <c:v>1f8d8720-30ca-4057-90f7-a34b8383eafe_6_9339903_G_A</c:v>
                </c:pt>
                <c:pt idx="108">
                  <c:v>1f8d8720-30ca-4057-90f7-a34b8383eafe_5_152047596_A_C</c:v>
                </c:pt>
                <c:pt idx="109">
                  <c:v>1f8d8720-30ca-4057-90f7-a34b8383eafe_8_2829623_G_A</c:v>
                </c:pt>
                <c:pt idx="110">
                  <c:v>1f8d8720-30ca-4057-90f7-a34b8383eafe_20_21963977_G_T</c:v>
                </c:pt>
                <c:pt idx="111">
                  <c:v>1f8d8720-30ca-4057-90f7-a34b8383eafe_1_38495992_G_C</c:v>
                </c:pt>
                <c:pt idx="112">
                  <c:v>1f8d8720-30ca-4057-90f7-a34b8383eafe_19_6922846_C_T</c:v>
                </c:pt>
                <c:pt idx="113">
                  <c:v>1f8d8720-30ca-4057-90f7-a34b8383eafe_18_69087122_C_T</c:v>
                </c:pt>
                <c:pt idx="114">
                  <c:v>1f8d8720-30ca-4057-90f7-a34b8383eafe_6_44473669_C_T</c:v>
                </c:pt>
                <c:pt idx="115">
                  <c:v>1f8d8720-30ca-4057-90f7-a34b8383eafe_1_223606445_T_C</c:v>
                </c:pt>
                <c:pt idx="116">
                  <c:v>1f8d8720-30ca-4057-90f7-a34b8383eafe_7_152107829_C_G</c:v>
                </c:pt>
                <c:pt idx="117">
                  <c:v>1f8d8720-30ca-4057-90f7-a34b8383eafe_11_106234307_G_A</c:v>
                </c:pt>
                <c:pt idx="118">
                  <c:v>1f8d8720-30ca-4057-90f7-a34b8383eafe_3_9918923_A_T</c:v>
                </c:pt>
                <c:pt idx="119">
                  <c:v>1f8d8720-30ca-4057-90f7-a34b8383eafe_X_99342284_A_C</c:v>
                </c:pt>
                <c:pt idx="120">
                  <c:v>1f8d8720-30ca-4057-90f7-a34b8383eafe_X_119025751_C_T</c:v>
                </c:pt>
                <c:pt idx="121">
                  <c:v>1f8d8720-30ca-4057-90f7-a34b8383eafe_4_127452136_G_C</c:v>
                </c:pt>
                <c:pt idx="122">
                  <c:v>1f8d8720-30ca-4057-90f7-a34b8383eafe_7_7001174_C_A</c:v>
                </c:pt>
                <c:pt idx="123">
                  <c:v>1f8d8720-30ca-4057-90f7-a34b8383eafe_7_57505126_A_G</c:v>
                </c:pt>
                <c:pt idx="124">
                  <c:v>1f8d8720-30ca-4057-90f7-a34b8383eafe_4_190650534_C_A</c:v>
                </c:pt>
                <c:pt idx="125">
                  <c:v>1f8d8720-30ca-4057-90f7-a34b8383eafe_5_148609777_G_A</c:v>
                </c:pt>
                <c:pt idx="126">
                  <c:v>1f8d8720-30ca-4057-90f7-a34b8383eafe_21_39916359_G_A</c:v>
                </c:pt>
                <c:pt idx="127">
                  <c:v>1f8d8720-30ca-4057-90f7-a34b8383eafe_6_141990204_C_T</c:v>
                </c:pt>
                <c:pt idx="128">
                  <c:v>1f8d8720-30ca-4057-90f7-a34b8383eafe_6_5603525_C_T</c:v>
                </c:pt>
                <c:pt idx="129">
                  <c:v>1f8d8720-30ca-4057-90f7-a34b8383eafe_X_57124460_A_G</c:v>
                </c:pt>
                <c:pt idx="130">
                  <c:v>1f8d8720-30ca-4057-90f7-a34b8383eafe_10_122630318_A_G</c:v>
                </c:pt>
                <c:pt idx="131">
                  <c:v>1f8d8720-30ca-4057-90f7-a34b8383eafe_9_84366111_C_A</c:v>
                </c:pt>
                <c:pt idx="132">
                  <c:v>1f8d8720-30ca-4057-90f7-a34b8383eafe_2_78410387_C_A</c:v>
                </c:pt>
                <c:pt idx="133">
                  <c:v>1f8d8720-30ca-4057-90f7-a34b8383eafe_2_24630565_T_G</c:v>
                </c:pt>
                <c:pt idx="134">
                  <c:v>1f8d8720-30ca-4057-90f7-a34b8383eafe_X_43073469_C_T</c:v>
                </c:pt>
                <c:pt idx="135">
                  <c:v>1f8d8720-30ca-4057-90f7-a34b8383eafe_13_91819635_A_G</c:v>
                </c:pt>
                <c:pt idx="136">
                  <c:v>1f8d8720-30ca-4057-90f7-a34b8383eafe_16_34343764_T_A</c:v>
                </c:pt>
                <c:pt idx="137">
                  <c:v>1f8d8720-30ca-4057-90f7-a34b8383eafe_1_191310427_A_T</c:v>
                </c:pt>
                <c:pt idx="138">
                  <c:v>1f8d8720-30ca-4057-90f7-a34b8383eafe_14_44503287_C_A</c:v>
                </c:pt>
                <c:pt idx="139">
                  <c:v>1f8d8720-30ca-4057-90f7-a34b8383eafe_1_38309710_C_T</c:v>
                </c:pt>
                <c:pt idx="140">
                  <c:v>1f8d8720-30ca-4057-90f7-a34b8383eafe_X_150302266_A_G</c:v>
                </c:pt>
                <c:pt idx="141">
                  <c:v>1f8d8720-30ca-4057-90f7-a34b8383eafe_2_115198082_T_G</c:v>
                </c:pt>
                <c:pt idx="142">
                  <c:v>1f8d8720-30ca-4057-90f7-a34b8383eafe_2_69016978_G_A</c:v>
                </c:pt>
                <c:pt idx="143">
                  <c:v>1f8d8720-30ca-4057-90f7-a34b8383eafe_16_63518691_C_G</c:v>
                </c:pt>
                <c:pt idx="144">
                  <c:v>1f8d8720-30ca-4057-90f7-a34b8383eafe_9_12907744_A_G</c:v>
                </c:pt>
                <c:pt idx="145">
                  <c:v>1f8d8720-30ca-4057-90f7-a34b8383eafe_10_76332778_A_G</c:v>
                </c:pt>
                <c:pt idx="146">
                  <c:v>1f8d8720-30ca-4057-90f7-a34b8383eafe_7_80582057_A_T</c:v>
                </c:pt>
                <c:pt idx="147">
                  <c:v>1f8d8720-30ca-4057-90f7-a34b8383eafe_13_19218500_T_C</c:v>
                </c:pt>
                <c:pt idx="148">
                  <c:v>1f8d8720-30ca-4057-90f7-a34b8383eafe_4_114197200_C_T</c:v>
                </c:pt>
                <c:pt idx="149">
                  <c:v>1f8d8720-30ca-4057-90f7-a34b8383eafe_16_69902585_C_G</c:v>
                </c:pt>
                <c:pt idx="150">
                  <c:v>1f8d8720-30ca-4057-90f7-a34b8383eafe_5_131444190_T_C</c:v>
                </c:pt>
                <c:pt idx="151">
                  <c:v>1f8d8720-30ca-4057-90f7-a34b8383eafe_4_87366188_G_A</c:v>
                </c:pt>
                <c:pt idx="152">
                  <c:v>1f8d8720-30ca-4057-90f7-a34b8383eafe_7_95115740_G_A</c:v>
                </c:pt>
                <c:pt idx="153">
                  <c:v>1f8d8720-30ca-4057-90f7-a34b8383eafe_14_28855952_C_G</c:v>
                </c:pt>
                <c:pt idx="154">
                  <c:v>1f8d8720-30ca-4057-90f7-a34b8383eafe_7_62097806_A_G</c:v>
                </c:pt>
                <c:pt idx="155">
                  <c:v>1f8d8720-30ca-4057-90f7-a34b8383eafe_5_28499378_G_T</c:v>
                </c:pt>
                <c:pt idx="156">
                  <c:v>1f8d8720-30ca-4057-90f7-a34b8383eafe_3_24220291_G_A</c:v>
                </c:pt>
                <c:pt idx="157">
                  <c:v>1f8d8720-30ca-4057-90f7-a34b8383eafe_5_175103523_C_T</c:v>
                </c:pt>
                <c:pt idx="158">
                  <c:v>1f8d8720-30ca-4057-90f7-a34b8383eafe_1_150791658_G_A</c:v>
                </c:pt>
                <c:pt idx="159">
                  <c:v>1f8d8720-30ca-4057-90f7-a34b8383eafe_1_76868446_A_G</c:v>
                </c:pt>
                <c:pt idx="160">
                  <c:v>1f8d8720-30ca-4057-90f7-a34b8383eafe_13_63435966_G_T</c:v>
                </c:pt>
                <c:pt idx="161">
                  <c:v>1f8d8720-30ca-4057-90f7-a34b8383eafe_7_47232245_A_C</c:v>
                </c:pt>
                <c:pt idx="162">
                  <c:v>1f8d8720-30ca-4057-90f7-a34b8383eafe_8_132499193_C_T</c:v>
                </c:pt>
                <c:pt idx="163">
                  <c:v>1f8d8720-30ca-4057-90f7-a34b8383eafe_X_95989366_C_T</c:v>
                </c:pt>
                <c:pt idx="164">
                  <c:v>1f8d8720-30ca-4057-90f7-a34b8383eafe_5_28499377_T_A</c:v>
                </c:pt>
                <c:pt idx="165">
                  <c:v>1f8d8720-30ca-4057-90f7-a34b8383eafe_6_87586956_A_G</c:v>
                </c:pt>
                <c:pt idx="166">
                  <c:v>1f8d8720-30ca-4057-90f7-a34b8383eafe_17_65814145_C_A</c:v>
                </c:pt>
                <c:pt idx="167">
                  <c:v>1f8d8720-30ca-4057-90f7-a34b8383eafe_21_31645301_T_G</c:v>
                </c:pt>
                <c:pt idx="168">
                  <c:v>1f8d8720-30ca-4057-90f7-a34b8383eafe_6_153977570_G_A</c:v>
                </c:pt>
                <c:pt idx="169">
                  <c:v>1f8d8720-30ca-4057-90f7-a34b8383eafe_8_11857558_G_A</c:v>
                </c:pt>
                <c:pt idx="170">
                  <c:v>1f8d8720-30ca-4057-90f7-a34b8383eafe_11_12234609_C_T</c:v>
                </c:pt>
                <c:pt idx="171">
                  <c:v>1f8d8720-30ca-4057-90f7-a34b8383eafe_5_12465223_T_A</c:v>
                </c:pt>
                <c:pt idx="172">
                  <c:v>1f8d8720-30ca-4057-90f7-a34b8383eafe_13_104176259_T_G</c:v>
                </c:pt>
                <c:pt idx="173">
                  <c:v>1f8d8720-30ca-4057-90f7-a34b8383eafe_6_80991258_T_G</c:v>
                </c:pt>
                <c:pt idx="174">
                  <c:v>1f8d8720-30ca-4057-90f7-a34b8383eafe_X_58049437_G_A</c:v>
                </c:pt>
                <c:pt idx="175">
                  <c:v>1f8d8720-30ca-4057-90f7-a34b8383eafe_5_119863468_G_A</c:v>
                </c:pt>
                <c:pt idx="176">
                  <c:v>1f8d8720-30ca-4057-90f7-a34b8383eafe_8_54382654_G_A</c:v>
                </c:pt>
                <c:pt idx="177">
                  <c:v>1f8d8720-30ca-4057-90f7-a34b8383eafe_5_116381033_G_T</c:v>
                </c:pt>
                <c:pt idx="178">
                  <c:v>1f8d8720-30ca-4057-90f7-a34b8383eafe_9_108105031_A_G</c:v>
                </c:pt>
                <c:pt idx="179">
                  <c:v>1f8d8720-30ca-4057-90f7-a34b8383eafe_8_112435688_T_G</c:v>
                </c:pt>
                <c:pt idx="180">
                  <c:v>1f8d8720-30ca-4057-90f7-a34b8383eafe_5_95230168_C_T</c:v>
                </c:pt>
                <c:pt idx="181">
                  <c:v>1f8d8720-30ca-4057-90f7-a34b8383eafe_1_187985641_G_A</c:v>
                </c:pt>
                <c:pt idx="182">
                  <c:v>1f8d8720-30ca-4057-90f7-a34b8383eafe_1_102834333_G_T</c:v>
                </c:pt>
                <c:pt idx="183">
                  <c:v>1f8d8720-30ca-4057-90f7-a34b8383eafe_3_32774141_C_T</c:v>
                </c:pt>
                <c:pt idx="184">
                  <c:v>1f8d8720-30ca-4057-90f7-a34b8383eafe_4_131754393_C_G</c:v>
                </c:pt>
                <c:pt idx="185">
                  <c:v>1f8d8720-30ca-4057-90f7-a34b8383eafe_16_88795888_C_T</c:v>
                </c:pt>
                <c:pt idx="186">
                  <c:v>1f8d8720-30ca-4057-90f7-a34b8383eafe_21_18527382_A_G</c:v>
                </c:pt>
                <c:pt idx="187">
                  <c:v>1f8d8720-30ca-4057-90f7-a34b8383eafe_4_67515185_T_G</c:v>
                </c:pt>
                <c:pt idx="188">
                  <c:v>1f8d8720-30ca-4057-90f7-a34b8383eafe_X_149141468_G_A</c:v>
                </c:pt>
                <c:pt idx="189">
                  <c:v>1f8d8720-30ca-4057-90f7-a34b8383eafe_20_11969641_G_A</c:v>
                </c:pt>
                <c:pt idx="190">
                  <c:v>1f8d8720-30ca-4057-90f7-a34b8383eafe_3_70402631_C_T</c:v>
                </c:pt>
                <c:pt idx="191">
                  <c:v>1f8d8720-30ca-4057-90f7-a34b8383eafe_7_68271105_C_T</c:v>
                </c:pt>
                <c:pt idx="192">
                  <c:v>1f8d8720-30ca-4057-90f7-a34b8383eafe_16_34907921_G_C</c:v>
                </c:pt>
                <c:pt idx="193">
                  <c:v>1f8d8720-30ca-4057-90f7-a34b8383eafe_8_50501893_C_G</c:v>
                </c:pt>
                <c:pt idx="194">
                  <c:v>1f8d8720-30ca-4057-90f7-a34b8383eafe_9_96673808_C_T</c:v>
                </c:pt>
                <c:pt idx="195">
                  <c:v>1f8d8720-30ca-4057-90f7-a34b8383eafe_3_152671994_T_C</c:v>
                </c:pt>
                <c:pt idx="196">
                  <c:v>1f8d8720-30ca-4057-90f7-a34b8383eafe_5_25625429_G_A</c:v>
                </c:pt>
                <c:pt idx="197">
                  <c:v>1f8d8720-30ca-4057-90f7-a34b8383eafe_8_80484005_C_T</c:v>
                </c:pt>
                <c:pt idx="198">
                  <c:v>1f8d8720-30ca-4057-90f7-a34b8383eafe_7_79770208_C_A</c:v>
                </c:pt>
                <c:pt idx="199">
                  <c:v>1f8d8720-30ca-4057-90f7-a34b8383eafe_2_184720163_G_A</c:v>
                </c:pt>
                <c:pt idx="200">
                  <c:v>1f8d8720-30ca-4057-90f7-a34b8383eafe_7_2997194_G_T</c:v>
                </c:pt>
                <c:pt idx="201">
                  <c:v>1f8d8720-30ca-4057-90f7-a34b8383eafe_12_85378034_A_G</c:v>
                </c:pt>
                <c:pt idx="202">
                  <c:v>1f8d8720-30ca-4057-90f7-a34b8383eafe_8_35547194_A_G</c:v>
                </c:pt>
                <c:pt idx="203">
                  <c:v>1f8d8720-30ca-4057-90f7-a34b8383eafe_3_78473666_C_T</c:v>
                </c:pt>
                <c:pt idx="204">
                  <c:v>1f8d8720-30ca-4057-90f7-a34b8383eafe_6_52307290_G_A</c:v>
                </c:pt>
                <c:pt idx="205">
                  <c:v>1f8d8720-30ca-4057-90f7-a34b8383eafe_X_73102079_C_T</c:v>
                </c:pt>
                <c:pt idx="206">
                  <c:v>1f8d8720-30ca-4057-90f7-a34b8383eafe_4_1746027_C_T</c:v>
                </c:pt>
                <c:pt idx="207">
                  <c:v>1f8d8720-30ca-4057-90f7-a34b8383eafe_X_51050168_C_A</c:v>
                </c:pt>
                <c:pt idx="208">
                  <c:v>1f8d8720-30ca-4057-90f7-a34b8383eafe_3_21836213_G_T</c:v>
                </c:pt>
                <c:pt idx="209">
                  <c:v>1f8d8720-30ca-4057-90f7-a34b8383eafe_3_163213753_A_C</c:v>
                </c:pt>
                <c:pt idx="210">
                  <c:v>1f8d8720-30ca-4057-90f7-a34b8383eafe_X_3092162_G_A</c:v>
                </c:pt>
                <c:pt idx="211">
                  <c:v>1f8d8720-30ca-4057-90f7-a34b8383eafe_6_91163401_G_T</c:v>
                </c:pt>
                <c:pt idx="212">
                  <c:v>1f8d8720-30ca-4057-90f7-a34b8383eafe_11_10194757_G_A</c:v>
                </c:pt>
                <c:pt idx="213">
                  <c:v>1f8d8720-30ca-4057-90f7-a34b8383eafe_6_83408038_A_G</c:v>
                </c:pt>
                <c:pt idx="214">
                  <c:v>1f8d8720-30ca-4057-90f7-a34b8383eafe_8_20604248_G_A</c:v>
                </c:pt>
                <c:pt idx="215">
                  <c:v>1f8d8720-30ca-4057-90f7-a34b8383eafe_1_199130725_G_A</c:v>
                </c:pt>
                <c:pt idx="216">
                  <c:v>1f8d8720-30ca-4057-90f7-a34b8383eafe_6_113413030_G_A</c:v>
                </c:pt>
                <c:pt idx="217">
                  <c:v>1f8d8720-30ca-4057-90f7-a34b8383eafe_11_15560008_C_T</c:v>
                </c:pt>
                <c:pt idx="218">
                  <c:v>1f8d8720-30ca-4057-90f7-a34b8383eafe_15_94616683_G_A</c:v>
                </c:pt>
                <c:pt idx="219">
                  <c:v>1f8d8720-30ca-4057-90f7-a34b8383eafe_2_52419981_G_A</c:v>
                </c:pt>
                <c:pt idx="220">
                  <c:v>1f8d8720-30ca-4057-90f7-a34b8383eafe_11_97234530_T_A</c:v>
                </c:pt>
                <c:pt idx="221">
                  <c:v>1f8d8720-30ca-4057-90f7-a34b8383eafe_19_53145883_T_A</c:v>
                </c:pt>
                <c:pt idx="222">
                  <c:v>1f8d8720-30ca-4057-90f7-a34b8383eafe_1_12454536_C_T</c:v>
                </c:pt>
                <c:pt idx="223">
                  <c:v>1f8d8720-30ca-4057-90f7-a34b8383eafe_1_107192310_C_T</c:v>
                </c:pt>
                <c:pt idx="224">
                  <c:v>1f8d8720-30ca-4057-90f7-a34b8383eafe_10_55850809_G_A</c:v>
                </c:pt>
                <c:pt idx="225">
                  <c:v>1f8d8720-30ca-4057-90f7-a34b8383eafe_1_74520932_T_G</c:v>
                </c:pt>
                <c:pt idx="226">
                  <c:v>1f8d8720-30ca-4057-90f7-a34b8383eafe_20_51417785_A_C</c:v>
                </c:pt>
                <c:pt idx="227">
                  <c:v>1f8d8720-30ca-4057-90f7-a34b8383eafe_12_63823415_T_C</c:v>
                </c:pt>
                <c:pt idx="228">
                  <c:v>1f8d8720-30ca-4057-90f7-a34b8383eafe_12_91105994_G_T</c:v>
                </c:pt>
                <c:pt idx="229">
                  <c:v>1f8d8720-30ca-4057-90f7-a34b8383eafe_7_91966042_G_A</c:v>
                </c:pt>
                <c:pt idx="230">
                  <c:v>1f8d8720-30ca-4057-90f7-a34b8383eafe_7_20764999_C_T</c:v>
                </c:pt>
                <c:pt idx="231">
                  <c:v>1f8d8720-30ca-4057-90f7-a34b8383eafe_3_115733499_T_A</c:v>
                </c:pt>
                <c:pt idx="232">
                  <c:v>1f8d8720-30ca-4057-90f7-a34b8383eafe_X_130365933_T_C</c:v>
                </c:pt>
                <c:pt idx="233">
                  <c:v>1f8d8720-30ca-4057-90f7-a34b8383eafe_4_180137505_C_T</c:v>
                </c:pt>
                <c:pt idx="234">
                  <c:v>1f8d8720-30ca-4057-90f7-a34b8383eafe_4_74336682_G_T</c:v>
                </c:pt>
                <c:pt idx="235">
                  <c:v>1f8d8720-30ca-4057-90f7-a34b8383eafe_4_117350003_G_A</c:v>
                </c:pt>
                <c:pt idx="236">
                  <c:v>1f8d8720-30ca-4057-90f7-a34b8383eafe_2_1459820_T_A</c:v>
                </c:pt>
                <c:pt idx="237">
                  <c:v>1f8d8720-30ca-4057-90f7-a34b8383eafe_6_113413031_G_T</c:v>
                </c:pt>
                <c:pt idx="238">
                  <c:v>1f8d8720-30ca-4057-90f7-a34b8383eafe_5_164267968_C_T</c:v>
                </c:pt>
                <c:pt idx="239">
                  <c:v>1f8d8720-30ca-4057-90f7-a34b8383eafe_15_60200714_C_T</c:v>
                </c:pt>
                <c:pt idx="240">
                  <c:v>1f8d8720-30ca-4057-90f7-a34b8383eafe_10_31130020_G_A</c:v>
                </c:pt>
                <c:pt idx="241">
                  <c:v>1f8d8720-30ca-4057-90f7-a34b8383eafe_X_34754734_T_C</c:v>
                </c:pt>
                <c:pt idx="242">
                  <c:v>1f8d8720-30ca-4057-90f7-a34b8383eafe_2_206063565_G_A</c:v>
                </c:pt>
                <c:pt idx="243">
                  <c:v>1f8d8720-30ca-4057-90f7-a34b8383eafe_13_88590841_A_C</c:v>
                </c:pt>
                <c:pt idx="244">
                  <c:v>1f8d8720-30ca-4057-90f7-a34b8383eafe_X_77813505_C_T</c:v>
                </c:pt>
                <c:pt idx="245">
                  <c:v>1f8d8720-30ca-4057-90f7-a34b8383eafe_13_40272511_A_G</c:v>
                </c:pt>
                <c:pt idx="246">
                  <c:v>1f8d8720-30ca-4057-90f7-a34b8383eafe_7_4444118_G_A</c:v>
                </c:pt>
                <c:pt idx="247">
                  <c:v>1f8d8720-30ca-4057-90f7-a34b8383eafe_9_89225597_G_A</c:v>
                </c:pt>
                <c:pt idx="248">
                  <c:v>1f8d8720-30ca-4057-90f7-a34b8383eafe_4_144511367_T_C</c:v>
                </c:pt>
                <c:pt idx="249">
                  <c:v>1f8d8720-30ca-4057-90f7-a34b8383eafe_11_125280304_G_T</c:v>
                </c:pt>
                <c:pt idx="250">
                  <c:v>1f8d8720-30ca-4057-90f7-a34b8383eafe_13_33432652_C_T</c:v>
                </c:pt>
                <c:pt idx="251">
                  <c:v>1f8d8720-30ca-4057-90f7-a34b8383eafe_13_91734312_C_T</c:v>
                </c:pt>
                <c:pt idx="252">
                  <c:v>1f8d8720-30ca-4057-90f7-a34b8383eafe_5_25378964_T_A</c:v>
                </c:pt>
                <c:pt idx="253">
                  <c:v>1f8d8720-30ca-4057-90f7-a34b8383eafe_11_26739854_A_T</c:v>
                </c:pt>
                <c:pt idx="254">
                  <c:v>1f8d8720-30ca-4057-90f7-a34b8383eafe_4_138235541_G_A</c:v>
                </c:pt>
                <c:pt idx="255">
                  <c:v>1f8d8720-30ca-4057-90f7-a34b8383eafe_16_67868972_G_C</c:v>
                </c:pt>
                <c:pt idx="256">
                  <c:v>1f8d8720-30ca-4057-90f7-a34b8383eafe_16_32061264_T_A</c:v>
                </c:pt>
                <c:pt idx="257">
                  <c:v>1f8d8720-30ca-4057-90f7-a34b8383eafe_20_56104230_C_T</c:v>
                </c:pt>
                <c:pt idx="258">
                  <c:v>1f8d8720-30ca-4057-90f7-a34b8383eafe_12_89387811_A_G</c:v>
                </c:pt>
                <c:pt idx="259">
                  <c:v>1f8d8720-30ca-4057-90f7-a34b8383eafe_19_55054207_G_A</c:v>
                </c:pt>
                <c:pt idx="260">
                  <c:v>1f8d8720-30ca-4057-90f7-a34b8383eafe_1_194905457_T_A</c:v>
                </c:pt>
                <c:pt idx="261">
                  <c:v>1f8d8720-30ca-4057-90f7-a34b8383eafe_6_125841191_C_A</c:v>
                </c:pt>
                <c:pt idx="262">
                  <c:v>1f8d8720-30ca-4057-90f7-a34b8383eafe_2_91678756_G_A</c:v>
                </c:pt>
                <c:pt idx="263">
                  <c:v>1f8d8720-30ca-4057-90f7-a34b8383eafe_12_39227435_C_A</c:v>
                </c:pt>
                <c:pt idx="264">
                  <c:v>1f8d8720-30ca-4057-90f7-a34b8383eafe_1_194905456_C_A</c:v>
                </c:pt>
                <c:pt idx="265">
                  <c:v>1f8d8720-30ca-4057-90f7-a34b8383eafe_10_52328662_C_T</c:v>
                </c:pt>
                <c:pt idx="266">
                  <c:v>1f8d8720-30ca-4057-90f7-a34b8383eafe_8_134586324_C_T</c:v>
                </c:pt>
                <c:pt idx="267">
                  <c:v>1f8d8720-30ca-4057-90f7-a34b8383eafe_16_29975060_C_T</c:v>
                </c:pt>
                <c:pt idx="268">
                  <c:v>1f8d8720-30ca-4057-90f7-a34b8383eafe_16_24718524_C_G</c:v>
                </c:pt>
                <c:pt idx="269">
                  <c:v>1f8d8720-30ca-4057-90f7-a34b8383eafe_7_46465384_G_A</c:v>
                </c:pt>
                <c:pt idx="270">
                  <c:v>1f8d8720-30ca-4057-90f7-a34b8383eafe_11_23114217_C_T</c:v>
                </c:pt>
                <c:pt idx="271">
                  <c:v>1f8d8720-30ca-4057-90f7-a34b8383eafe_9_103771789_C_A</c:v>
                </c:pt>
                <c:pt idx="272">
                  <c:v>1f8d8720-30ca-4057-90f7-a34b8383eafe_10_98914981_C_T</c:v>
                </c:pt>
                <c:pt idx="273">
                  <c:v>1f8d8720-30ca-4057-90f7-a34b8383eafe_18_77605896_C_T</c:v>
                </c:pt>
                <c:pt idx="274">
                  <c:v>1f8d8720-30ca-4057-90f7-a34b8383eafe_6_33990616_G_A</c:v>
                </c:pt>
                <c:pt idx="275">
                  <c:v>1f8d8720-30ca-4057-90f7-a34b8383eafe_17_21864564_C_A</c:v>
                </c:pt>
                <c:pt idx="276">
                  <c:v>1f8d8720-30ca-4057-90f7-a34b8383eafe_3_75520174_A_T</c:v>
                </c:pt>
                <c:pt idx="277">
                  <c:v>1f8d8720-30ca-4057-90f7-a34b8383eafe_4_115028684_C_A</c:v>
                </c:pt>
                <c:pt idx="278">
                  <c:v>1f8d8720-30ca-4057-90f7-a34b8383eafe_2_149081153_C_G</c:v>
                </c:pt>
                <c:pt idx="279">
                  <c:v>1f8d8720-30ca-4057-90f7-a34b8383eafe_2_240744069_C_T</c:v>
                </c:pt>
                <c:pt idx="280">
                  <c:v>1f8d8720-30ca-4057-90f7-a34b8383eafe_3_82966178_T_C</c:v>
                </c:pt>
                <c:pt idx="281">
                  <c:v>1f8d8720-30ca-4057-90f7-a34b8383eafe_2_32293294_G_T</c:v>
                </c:pt>
                <c:pt idx="282">
                  <c:v>1f8d8720-30ca-4057-90f7-a34b8383eafe_19_28545911_G_T</c:v>
                </c:pt>
                <c:pt idx="283">
                  <c:v>1f8d8720-30ca-4057-90f7-a34b8383eafe_15_72328143_C_T</c:v>
                </c:pt>
                <c:pt idx="284">
                  <c:v>1f8d8720-30ca-4057-90f7-a34b8383eafe_17_29617467_T_A</c:v>
                </c:pt>
                <c:pt idx="285">
                  <c:v>1f8d8720-30ca-4057-90f7-a34b8383eafe_14_20465539_G_A</c:v>
                </c:pt>
                <c:pt idx="286">
                  <c:v>1f8d8720-30ca-4057-90f7-a34b8383eafe_1_86629484_T_A</c:v>
                </c:pt>
                <c:pt idx="287">
                  <c:v>1f8d8720-30ca-4057-90f7-a34b8383eafe_2_139240861_C_T</c:v>
                </c:pt>
                <c:pt idx="288">
                  <c:v>1f8d8720-30ca-4057-90f7-a34b8383eafe_2_22063895_C_A</c:v>
                </c:pt>
                <c:pt idx="289">
                  <c:v>1f8d8720-30ca-4057-90f7-a34b8383eafe_3_80689608_T_C</c:v>
                </c:pt>
                <c:pt idx="290">
                  <c:v>1f8d8720-30ca-4057-90f7-a34b8383eafe_3_101872984_T_C</c:v>
                </c:pt>
                <c:pt idx="291">
                  <c:v>1f8d8720-30ca-4057-90f7-a34b8383eafe_6_67700294_C_T</c:v>
                </c:pt>
                <c:pt idx="292">
                  <c:v>1f8d8720-30ca-4057-90f7-a34b8383eafe_3_147459276_G_A</c:v>
                </c:pt>
                <c:pt idx="293">
                  <c:v>1f8d8720-30ca-4057-90f7-a34b8383eafe_7_54913951_C_A</c:v>
                </c:pt>
                <c:pt idx="294">
                  <c:v>1f8d8720-30ca-4057-90f7-a34b8383eafe_6_68080732_C_T</c:v>
                </c:pt>
                <c:pt idx="295">
                  <c:v>1f8d8720-30ca-4057-90f7-a34b8383eafe_9_126610520_A_C</c:v>
                </c:pt>
                <c:pt idx="296">
                  <c:v>1f8d8720-30ca-4057-90f7-a34b8383eafe_14_102456672_C_T</c:v>
                </c:pt>
                <c:pt idx="297">
                  <c:v>1f8d8720-30ca-4057-90f7-a34b8383eafe_20_29927376_G_A</c:v>
                </c:pt>
                <c:pt idx="298">
                  <c:v>1f8d8720-30ca-4057-90f7-a34b8383eafe_16_25348406_C_A</c:v>
                </c:pt>
                <c:pt idx="299">
                  <c:v>1f8d8720-30ca-4057-90f7-a34b8383eafe_9_114499858_T_G</c:v>
                </c:pt>
                <c:pt idx="300">
                  <c:v>1f8d8720-30ca-4057-90f7-a34b8383eafe_9_28872519_C_T</c:v>
                </c:pt>
                <c:pt idx="301">
                  <c:v>1f8d8720-30ca-4057-90f7-a34b8383eafe_3_138782954_A_G</c:v>
                </c:pt>
                <c:pt idx="302">
                  <c:v>1f8d8720-30ca-4057-90f7-a34b8383eafe_2_220585291_G_A</c:v>
                </c:pt>
                <c:pt idx="303">
                  <c:v>1f8d8720-30ca-4057-90f7-a34b8383eafe_13_59738841_G_A</c:v>
                </c:pt>
                <c:pt idx="304">
                  <c:v>1f8d8720-30ca-4057-90f7-a34b8383eafe_1_211147617_A_C</c:v>
                </c:pt>
                <c:pt idx="305">
                  <c:v>1f8d8720-30ca-4057-90f7-a34b8383eafe_X_18210775_T_A</c:v>
                </c:pt>
                <c:pt idx="306">
                  <c:v>1f8d8720-30ca-4057-90f7-a34b8383eafe_1_173475738_C_T</c:v>
                </c:pt>
                <c:pt idx="307">
                  <c:v>1f8d8720-30ca-4057-90f7-a34b8383eafe_18_20738989_G_A</c:v>
                </c:pt>
                <c:pt idx="308">
                  <c:v>1f8d8720-30ca-4057-90f7-a34b8383eafe_19_43716303_C_T</c:v>
                </c:pt>
                <c:pt idx="309">
                  <c:v>1f8d8720-30ca-4057-90f7-a34b8383eafe_4_53033641_G_A</c:v>
                </c:pt>
                <c:pt idx="310">
                  <c:v>1f8d8720-30ca-4057-90f7-a34b8383eafe_4_176201888_G_A</c:v>
                </c:pt>
                <c:pt idx="311">
                  <c:v>1f8d8720-30ca-4057-90f7-a34b8383eafe_2_182024143_G_A</c:v>
                </c:pt>
                <c:pt idx="312">
                  <c:v>1f8d8720-30ca-4057-90f7-a34b8383eafe_21_10758294_A_G</c:v>
                </c:pt>
                <c:pt idx="313">
                  <c:v>1f8d8720-30ca-4057-90f7-a34b8383eafe_14_93775940_T_C</c:v>
                </c:pt>
                <c:pt idx="314">
                  <c:v>1f8d8720-30ca-4057-90f7-a34b8383eafe_X_120779377_A_T</c:v>
                </c:pt>
                <c:pt idx="315">
                  <c:v>1f8d8720-30ca-4057-90f7-a34b8383eafe_16_65970896_C_A</c:v>
                </c:pt>
                <c:pt idx="316">
                  <c:v>1f8d8720-30ca-4057-90f7-a34b8383eafe_3_74641041_A_G</c:v>
                </c:pt>
                <c:pt idx="317">
                  <c:v>1f8d8720-30ca-4057-90f7-a34b8383eafe_X_43397689_G_T</c:v>
                </c:pt>
                <c:pt idx="318">
                  <c:v>1f8d8720-30ca-4057-90f7-a34b8383eafe_15_61811671_T_C</c:v>
                </c:pt>
                <c:pt idx="319">
                  <c:v>1f8d8720-30ca-4057-90f7-a34b8383eafe_X_143396690_T_C</c:v>
                </c:pt>
                <c:pt idx="320">
                  <c:v>1f8d8720-30ca-4057-90f7-a34b8383eafe_12_2437617_T_C</c:v>
                </c:pt>
                <c:pt idx="321">
                  <c:v>1f8d8720-30ca-4057-90f7-a34b8383eafe_1_63500118_A_C</c:v>
                </c:pt>
                <c:pt idx="322">
                  <c:v>1f8d8720-30ca-4057-90f7-a34b8383eafe_X_19187521_C_A</c:v>
                </c:pt>
                <c:pt idx="323">
                  <c:v>1f8d8720-30ca-4057-90f7-a34b8383eafe_10_104947840_G_A</c:v>
                </c:pt>
                <c:pt idx="324">
                  <c:v>1f8d8720-30ca-4057-90f7-a34b8383eafe_13_33921125_G_A</c:v>
                </c:pt>
                <c:pt idx="325">
                  <c:v>1f8d8720-30ca-4057-90f7-a34b8383eafe_6_67962695_C_A</c:v>
                </c:pt>
                <c:pt idx="326">
                  <c:v>1f8d8720-30ca-4057-90f7-a34b8383eafe_8_58523660_A_G</c:v>
                </c:pt>
                <c:pt idx="327">
                  <c:v>1f8d8720-30ca-4057-90f7-a34b8383eafe_4_161189301_C_G</c:v>
                </c:pt>
                <c:pt idx="328">
                  <c:v>1f8d8720-30ca-4057-90f7-a34b8383eafe_11_129870957_G_A</c:v>
                </c:pt>
                <c:pt idx="329">
                  <c:v>1f8d8720-30ca-4057-90f7-a34b8383eafe_1_111320686_C_A</c:v>
                </c:pt>
                <c:pt idx="330">
                  <c:v>1f8d8720-30ca-4057-90f7-a34b8383eafe_1_183783158_T_G</c:v>
                </c:pt>
                <c:pt idx="331">
                  <c:v>1f8d8720-30ca-4057-90f7-a34b8383eafe_6_99151164_C_T</c:v>
                </c:pt>
                <c:pt idx="332">
                  <c:v>1f8d8720-30ca-4057-90f7-a34b8383eafe_9_105071653_T_G</c:v>
                </c:pt>
                <c:pt idx="333">
                  <c:v>1f8d8720-30ca-4057-90f7-a34b8383eafe_15_98460883_G_A</c:v>
                </c:pt>
                <c:pt idx="334">
                  <c:v>1f8d8720-30ca-4057-90f7-a34b8383eafe_4_45463790_G_T</c:v>
                </c:pt>
                <c:pt idx="335">
                  <c:v>1f8d8720-30ca-4057-90f7-a34b8383eafe_8_137869832_A_G</c:v>
                </c:pt>
                <c:pt idx="336">
                  <c:v>1f8d8720-30ca-4057-90f7-a34b8383eafe_X_78413701_A_C</c:v>
                </c:pt>
                <c:pt idx="337">
                  <c:v>1f8d8720-30ca-4057-90f7-a34b8383eafe_17_73279609_G_A</c:v>
                </c:pt>
                <c:pt idx="338">
                  <c:v>1f8d8720-30ca-4057-90f7-a34b8383eafe_1_60551543_A_C</c:v>
                </c:pt>
                <c:pt idx="339">
                  <c:v>1f8d8720-30ca-4057-90f7-a34b8383eafe_6_32150470_C_A</c:v>
                </c:pt>
                <c:pt idx="340">
                  <c:v>1f8d8720-30ca-4057-90f7-a34b8383eafe_22_44451667_G_A</c:v>
                </c:pt>
                <c:pt idx="341">
                  <c:v>1f8d8720-30ca-4057-90f7-a34b8383eafe_14_105350101_C_T</c:v>
                </c:pt>
                <c:pt idx="342">
                  <c:v>1f8d8720-30ca-4057-90f7-a34b8383eafe_6_132195379_C_T</c:v>
                </c:pt>
                <c:pt idx="343">
                  <c:v>1f8d8720-30ca-4057-90f7-a34b8383eafe_3_149019945_A_G</c:v>
                </c:pt>
                <c:pt idx="344">
                  <c:v>1f8d8720-30ca-4057-90f7-a34b8383eafe_1_83648433_G_A</c:v>
                </c:pt>
                <c:pt idx="345">
                  <c:v>1f8d8720-30ca-4057-90f7-a34b8383eafe_22_18244789_T_G</c:v>
                </c:pt>
                <c:pt idx="346">
                  <c:v>1f8d8720-30ca-4057-90f7-a34b8383eafe_1_119698042_C_T</c:v>
                </c:pt>
                <c:pt idx="347">
                  <c:v>1f8d8720-30ca-4057-90f7-a34b8383eafe_4_66582696_G_A</c:v>
                </c:pt>
                <c:pt idx="348">
                  <c:v>1f8d8720-30ca-4057-90f7-a34b8383eafe_2_140292783_G_T</c:v>
                </c:pt>
                <c:pt idx="349">
                  <c:v>1f8d8720-30ca-4057-90f7-a34b8383eafe_2_141441088_G_A</c:v>
                </c:pt>
                <c:pt idx="350">
                  <c:v>1f8d8720-30ca-4057-90f7-a34b8383eafe_6_119823039_C_T</c:v>
                </c:pt>
                <c:pt idx="351">
                  <c:v>1f8d8720-30ca-4057-90f7-a34b8383eafe_13_114891389_G_A</c:v>
                </c:pt>
                <c:pt idx="352">
                  <c:v>1f8d8720-30ca-4057-90f7-a34b8383eafe_3_18731285_C_A</c:v>
                </c:pt>
                <c:pt idx="353">
                  <c:v>1f8d8720-30ca-4057-90f7-a34b8383eafe_2_132866643_G_T</c:v>
                </c:pt>
                <c:pt idx="354">
                  <c:v>1f8d8720-30ca-4057-90f7-a34b8383eafe_22_16373933_T_A</c:v>
                </c:pt>
                <c:pt idx="355">
                  <c:v>1f8d8720-30ca-4057-90f7-a34b8383eafe_1_189086821_G_C</c:v>
                </c:pt>
                <c:pt idx="356">
                  <c:v>1f8d8720-30ca-4057-90f7-a34b8383eafe_2_229263958_C_T</c:v>
                </c:pt>
                <c:pt idx="357">
                  <c:v>1f8d8720-30ca-4057-90f7-a34b8383eafe_1_173069889_T_A</c:v>
                </c:pt>
                <c:pt idx="358">
                  <c:v>1f8d8720-30ca-4057-90f7-a34b8383eafe_3_134011420_A_T</c:v>
                </c:pt>
                <c:pt idx="359">
                  <c:v>1f8d8720-30ca-4057-90f7-a34b8383eafe_X_110462290_C_T</c:v>
                </c:pt>
                <c:pt idx="360">
                  <c:v>1f8d8720-30ca-4057-90f7-a34b8383eafe_16_62815688_G_T</c:v>
                </c:pt>
                <c:pt idx="361">
                  <c:v>1f8d8720-30ca-4057-90f7-a34b8383eafe_1_59711561_T_C</c:v>
                </c:pt>
                <c:pt idx="362">
                  <c:v>1f8d8720-30ca-4057-90f7-a34b8383eafe_7_29033366_A_C</c:v>
                </c:pt>
                <c:pt idx="363">
                  <c:v>1f8d8720-30ca-4057-90f7-a34b8383eafe_4_80109799_G_T</c:v>
                </c:pt>
                <c:pt idx="364">
                  <c:v>1f8d8720-30ca-4057-90f7-a34b8383eafe_2_5215000_C_G</c:v>
                </c:pt>
                <c:pt idx="365">
                  <c:v>1f8d8720-30ca-4057-90f7-a34b8383eafe_1_149110564_C_G</c:v>
                </c:pt>
                <c:pt idx="366">
                  <c:v>1f8d8720-30ca-4057-90f7-a34b8383eafe_14_59049548_T_C</c:v>
                </c:pt>
                <c:pt idx="367">
                  <c:v>1f8d8720-30ca-4057-90f7-a34b8383eafe_13_86644554_T_A</c:v>
                </c:pt>
                <c:pt idx="368">
                  <c:v>1f8d8720-30ca-4057-90f7-a34b8383eafe_1_102460224_C_G</c:v>
                </c:pt>
                <c:pt idx="369">
                  <c:v>1f8d8720-30ca-4057-90f7-a34b8383eafe_9_2859607_C_T</c:v>
                </c:pt>
                <c:pt idx="370">
                  <c:v>1f8d8720-30ca-4057-90f7-a34b8383eafe_8_134879460_C_T</c:v>
                </c:pt>
                <c:pt idx="371">
                  <c:v>1f8d8720-30ca-4057-90f7-a34b8383eafe_1_241719211_C_T</c:v>
                </c:pt>
                <c:pt idx="372">
                  <c:v>1f8d8720-30ca-4057-90f7-a34b8383eafe_8_118772164_G_A</c:v>
                </c:pt>
                <c:pt idx="373">
                  <c:v>1f8d8720-30ca-4057-90f7-a34b8383eafe_7_129307645_G_C</c:v>
                </c:pt>
                <c:pt idx="374">
                  <c:v>1f8d8720-30ca-4057-90f7-a34b8383eafe_16_86503223_C_T</c:v>
                </c:pt>
                <c:pt idx="375">
                  <c:v>1f8d8720-30ca-4057-90f7-a34b8383eafe_9_23304237_C_T</c:v>
                </c:pt>
                <c:pt idx="376">
                  <c:v>1f8d8720-30ca-4057-90f7-a34b8383eafe_X_28778618_G_T</c:v>
                </c:pt>
                <c:pt idx="377">
                  <c:v>1f8d8720-30ca-4057-90f7-a34b8383eafe_X_74506927_T_C</c:v>
                </c:pt>
                <c:pt idx="378">
                  <c:v>1f8d8720-30ca-4057-90f7-a34b8383eafe_8_26534092_T_C</c:v>
                </c:pt>
                <c:pt idx="379">
                  <c:v>1f8d8720-30ca-4057-90f7-a34b8383eafe_X_93765149_T_C</c:v>
                </c:pt>
                <c:pt idx="380">
                  <c:v>1f8d8720-30ca-4057-90f7-a34b8383eafe_18_53868543_A_T</c:v>
                </c:pt>
                <c:pt idx="381">
                  <c:v>1f8d8720-30ca-4057-90f7-a34b8383eafe_1_75505761_C_T</c:v>
                </c:pt>
                <c:pt idx="382">
                  <c:v>1f8d8720-30ca-4057-90f7-a34b8383eafe_6_78249665_C_T</c:v>
                </c:pt>
                <c:pt idx="383">
                  <c:v>1f8d8720-30ca-4057-90f7-a34b8383eafe_5_162010281_C_A</c:v>
                </c:pt>
                <c:pt idx="384">
                  <c:v>1f8d8720-30ca-4057-90f7-a34b8383eafe_1_49436698_G_A</c:v>
                </c:pt>
                <c:pt idx="385">
                  <c:v>1f8d8720-30ca-4057-90f7-a34b8383eafe_2_182958890_C_T</c:v>
                </c:pt>
                <c:pt idx="386">
                  <c:v>1f8d8720-30ca-4057-90f7-a34b8383eafe_20_56593383_G_A</c:v>
                </c:pt>
                <c:pt idx="387">
                  <c:v>1f8d8720-30ca-4057-90f7-a34b8383eafe_2_188764471_C_T</c:v>
                </c:pt>
                <c:pt idx="388">
                  <c:v>1f8d8720-30ca-4057-90f7-a34b8383eafe_5_133118458_C_A</c:v>
                </c:pt>
                <c:pt idx="389">
                  <c:v>1f8d8720-30ca-4057-90f7-a34b8383eafe_2_213744409_C_T</c:v>
                </c:pt>
                <c:pt idx="390">
                  <c:v>1f8d8720-30ca-4057-90f7-a34b8383eafe_21_23193713_T_A</c:v>
                </c:pt>
                <c:pt idx="391">
                  <c:v>1f8d8720-30ca-4057-90f7-a34b8383eafe_19_39441905_G_A</c:v>
                </c:pt>
                <c:pt idx="392">
                  <c:v>1f8d8720-30ca-4057-90f7-a34b8383eafe_8_107933663_C_T</c:v>
                </c:pt>
                <c:pt idx="393">
                  <c:v>1f8d8720-30ca-4057-90f7-a34b8383eafe_20_10128279_T_C</c:v>
                </c:pt>
                <c:pt idx="394">
                  <c:v>1f8d8720-30ca-4057-90f7-a34b8383eafe_5_119436196_A_T</c:v>
                </c:pt>
                <c:pt idx="395">
                  <c:v>1f8d8720-30ca-4057-90f7-a34b8383eafe_2_21923190_C_T</c:v>
                </c:pt>
                <c:pt idx="396">
                  <c:v>1f8d8720-30ca-4057-90f7-a34b8383eafe_3_6345579_C_T</c:v>
                </c:pt>
                <c:pt idx="397">
                  <c:v>1f8d8720-30ca-4057-90f7-a34b8383eafe_6_33439155_G_A</c:v>
                </c:pt>
                <c:pt idx="398">
                  <c:v>1f8d8720-30ca-4057-90f7-a34b8383eafe_6_88284491_A_C</c:v>
                </c:pt>
                <c:pt idx="399">
                  <c:v>1f8d8720-30ca-4057-90f7-a34b8383eafe_X_139705904_C_A</c:v>
                </c:pt>
                <c:pt idx="400">
                  <c:v>1f8d8720-30ca-4057-90f7-a34b8383eafe_1_232024642_G_C</c:v>
                </c:pt>
                <c:pt idx="401">
                  <c:v>1f8d8720-30ca-4057-90f7-a34b8383eafe_14_83915624_C_G</c:v>
                </c:pt>
                <c:pt idx="402">
                  <c:v>1f8d8720-30ca-4057-90f7-a34b8383eafe_19_32412213_G_A</c:v>
                </c:pt>
                <c:pt idx="403">
                  <c:v>1f8d8720-30ca-4057-90f7-a34b8383eafe_1_10088958_C_T</c:v>
                </c:pt>
                <c:pt idx="404">
                  <c:v>1f8d8720-30ca-4057-90f7-a34b8383eafe_9_85004470_G_T</c:v>
                </c:pt>
                <c:pt idx="405">
                  <c:v>1f8d8720-30ca-4057-90f7-a34b8383eafe_13_22735585_G_C</c:v>
                </c:pt>
                <c:pt idx="406">
                  <c:v>1f8d8720-30ca-4057-90f7-a34b8383eafe_9_4678034_T_C</c:v>
                </c:pt>
                <c:pt idx="407">
                  <c:v>1f8d8720-30ca-4057-90f7-a34b8383eafe_1_7944062_C_T</c:v>
                </c:pt>
                <c:pt idx="408">
                  <c:v>1f8d8720-30ca-4057-90f7-a34b8383eafe_4_86979025_C_A</c:v>
                </c:pt>
                <c:pt idx="409">
                  <c:v>1f8d8720-30ca-4057-90f7-a34b8383eafe_12_21235720_G_A</c:v>
                </c:pt>
                <c:pt idx="410">
                  <c:v>1f8d8720-30ca-4057-90f7-a34b8383eafe_18_45392053_T_C</c:v>
                </c:pt>
                <c:pt idx="411">
                  <c:v>1f8d8720-30ca-4057-90f7-a34b8383eafe_X_36062676_G_A</c:v>
                </c:pt>
                <c:pt idx="412">
                  <c:v>1f8d8720-30ca-4057-90f7-a34b8383eafe_X_101296961_T_G</c:v>
                </c:pt>
                <c:pt idx="413">
                  <c:v>1f8d8720-30ca-4057-90f7-a34b8383eafe_2_46512022_C_T</c:v>
                </c:pt>
                <c:pt idx="414">
                  <c:v>1f8d8720-30ca-4057-90f7-a34b8383eafe_X_92841979_C_T</c:v>
                </c:pt>
                <c:pt idx="415">
                  <c:v>1f8d8720-30ca-4057-90f7-a34b8383eafe_15_78127421_G_T</c:v>
                </c:pt>
                <c:pt idx="416">
                  <c:v>1f8d8720-30ca-4057-90f7-a34b8383eafe_9_94441240_A_T</c:v>
                </c:pt>
                <c:pt idx="417">
                  <c:v>1f8d8720-30ca-4057-90f7-a34b8383eafe_1_179269855_G_T</c:v>
                </c:pt>
                <c:pt idx="418">
                  <c:v>1f8d8720-30ca-4057-90f7-a34b8383eafe_7_19490218_G_T</c:v>
                </c:pt>
                <c:pt idx="419">
                  <c:v>1f8d8720-30ca-4057-90f7-a34b8383eafe_16_21294856_C_G</c:v>
                </c:pt>
                <c:pt idx="420">
                  <c:v>1f8d8720-30ca-4057-90f7-a34b8383eafe_X_8505988_G_A</c:v>
                </c:pt>
                <c:pt idx="421">
                  <c:v>1f8d8720-30ca-4057-90f7-a34b8383eafe_9_102549301_T_C</c:v>
                </c:pt>
                <c:pt idx="422">
                  <c:v>1f8d8720-30ca-4057-90f7-a34b8383eafe_12_19879278_G_T</c:v>
                </c:pt>
                <c:pt idx="423">
                  <c:v>1f8d8720-30ca-4057-90f7-a34b8383eafe_11_42817267_C_T</c:v>
                </c:pt>
                <c:pt idx="424">
                  <c:v>1f8d8720-30ca-4057-90f7-a34b8383eafe_5_84333044_C_T</c:v>
                </c:pt>
                <c:pt idx="425">
                  <c:v>1f8d8720-30ca-4057-90f7-a34b8383eafe_16_24464187_C_T</c:v>
                </c:pt>
                <c:pt idx="426">
                  <c:v>1f8d8720-30ca-4057-90f7-a34b8383eafe_14_48043519_C_T</c:v>
                </c:pt>
                <c:pt idx="427">
                  <c:v>1f8d8720-30ca-4057-90f7-a34b8383eafe_4_86856070_G_A</c:v>
                </c:pt>
                <c:pt idx="428">
                  <c:v>1f8d8720-30ca-4057-90f7-a34b8383eafe_8_104048442_C_T</c:v>
                </c:pt>
                <c:pt idx="429">
                  <c:v>1f8d8720-30ca-4057-90f7-a34b8383eafe_17_41041908_T_G</c:v>
                </c:pt>
                <c:pt idx="430">
                  <c:v>1f8d8720-30ca-4057-90f7-a34b8383eafe_2_179657537_C_A</c:v>
                </c:pt>
                <c:pt idx="431">
                  <c:v>1f8d8720-30ca-4057-90f7-a34b8383eafe_X_139162997_A_C</c:v>
                </c:pt>
                <c:pt idx="432">
                  <c:v>1f8d8720-30ca-4057-90f7-a34b8383eafe_8_78290205_C_T</c:v>
                </c:pt>
                <c:pt idx="433">
                  <c:v>1f8d8720-30ca-4057-90f7-a34b8383eafe_4_112139363_C_A</c:v>
                </c:pt>
                <c:pt idx="434">
                  <c:v>1f8d8720-30ca-4057-90f7-a34b8383eafe_18_11311966_T_C</c:v>
                </c:pt>
                <c:pt idx="435">
                  <c:v>1f8d8720-30ca-4057-90f7-a34b8383eafe_X_67613889_T_C</c:v>
                </c:pt>
                <c:pt idx="436">
                  <c:v>1f8d8720-30ca-4057-90f7-a34b8383eafe_X_40461759_G_A</c:v>
                </c:pt>
                <c:pt idx="437">
                  <c:v>1f8d8720-30ca-4057-90f7-a34b8383eafe_12_34568409_A_G</c:v>
                </c:pt>
                <c:pt idx="438">
                  <c:v>1f8d8720-30ca-4057-90f7-a34b8383eafe_19_57675528_A_G</c:v>
                </c:pt>
                <c:pt idx="439">
                  <c:v>1f8d8720-30ca-4057-90f7-a34b8383eafe_21_37836775_A_T</c:v>
                </c:pt>
                <c:pt idx="440">
                  <c:v>1f8d8720-30ca-4057-90f7-a34b8383eafe_20_50600296_C_T</c:v>
                </c:pt>
                <c:pt idx="441">
                  <c:v>1f8d8720-30ca-4057-90f7-a34b8383eafe_6_108104071_C_G</c:v>
                </c:pt>
                <c:pt idx="442">
                  <c:v>1f8d8720-30ca-4057-90f7-a34b8383eafe_13_62453568_A_G</c:v>
                </c:pt>
                <c:pt idx="443">
                  <c:v>1f8d8720-30ca-4057-90f7-a34b8383eafe_8_51015941_G_A</c:v>
                </c:pt>
                <c:pt idx="444">
                  <c:v>1f8d8720-30ca-4057-90f7-a34b8383eafe_X_120004059_C_T</c:v>
                </c:pt>
                <c:pt idx="445">
                  <c:v>1f8d8720-30ca-4057-90f7-a34b8383eafe_21_36928641_C_T</c:v>
                </c:pt>
                <c:pt idx="446">
                  <c:v>1f8d8720-30ca-4057-90f7-a34b8383eafe_12_12568231_G_C</c:v>
                </c:pt>
                <c:pt idx="447">
                  <c:v>1f8d8720-30ca-4057-90f7-a34b8383eafe_3_96625435_T_C</c:v>
                </c:pt>
                <c:pt idx="448">
                  <c:v>1f8d8720-30ca-4057-90f7-a34b8383eafe_2_168303191_C_T</c:v>
                </c:pt>
                <c:pt idx="449">
                  <c:v>1f8d8720-30ca-4057-90f7-a34b8383eafe_6_78512288_G_A</c:v>
                </c:pt>
                <c:pt idx="450">
                  <c:v>1f8d8720-30ca-4057-90f7-a34b8383eafe_11_38054216_T_G</c:v>
                </c:pt>
                <c:pt idx="451">
                  <c:v>1f8d8720-30ca-4057-90f7-a34b8383eafe_2_178774257_C_T</c:v>
                </c:pt>
                <c:pt idx="452">
                  <c:v>1f8d8720-30ca-4057-90f7-a34b8383eafe_6_585715_T_C</c:v>
                </c:pt>
                <c:pt idx="453">
                  <c:v>1f8d8720-30ca-4057-90f7-a34b8383eafe_3_105870906_A_G</c:v>
                </c:pt>
                <c:pt idx="454">
                  <c:v>1f8d8720-30ca-4057-90f7-a34b8383eafe_12_9680098_C_T</c:v>
                </c:pt>
                <c:pt idx="455">
                  <c:v>1f8d8720-30ca-4057-90f7-a34b8383eafe_9_32597528_C_T</c:v>
                </c:pt>
                <c:pt idx="456">
                  <c:v>1f8d8720-30ca-4057-90f7-a34b8383eafe_11_42817257_T_C</c:v>
                </c:pt>
                <c:pt idx="457">
                  <c:v>1f8d8720-30ca-4057-90f7-a34b8383eafe_6_44856790_T_A</c:v>
                </c:pt>
                <c:pt idx="458">
                  <c:v>1f8d8720-30ca-4057-90f7-a34b8383eafe_7_36063739_C_T</c:v>
                </c:pt>
                <c:pt idx="459">
                  <c:v>1f8d8720-30ca-4057-90f7-a34b8383eafe_X_94395943_T_A</c:v>
                </c:pt>
                <c:pt idx="460">
                  <c:v>1f8d8720-30ca-4057-90f7-a34b8383eafe_1_121474466_G_T</c:v>
                </c:pt>
                <c:pt idx="461">
                  <c:v>1f8d8720-30ca-4057-90f7-a34b8383eafe_13_63811254_C_T</c:v>
                </c:pt>
                <c:pt idx="462">
                  <c:v>1f8d8720-30ca-4057-90f7-a34b8383eafe_4_42948866_T_G</c:v>
                </c:pt>
                <c:pt idx="463">
                  <c:v>1f8d8720-30ca-4057-90f7-a34b8383eafe_6_37383348_G_T</c:v>
                </c:pt>
                <c:pt idx="464">
                  <c:v>1f8d8720-30ca-4057-90f7-a34b8383eafe_13_51030411_A_G</c:v>
                </c:pt>
                <c:pt idx="465">
                  <c:v>1f8d8720-30ca-4057-90f7-a34b8383eafe_14_106820177_G_T</c:v>
                </c:pt>
                <c:pt idx="466">
                  <c:v>1f8d8720-30ca-4057-90f7-a34b8383eafe_5_131629114_G_T</c:v>
                </c:pt>
                <c:pt idx="467">
                  <c:v>1f8d8720-30ca-4057-90f7-a34b8383eafe_17_45384316_G_T</c:v>
                </c:pt>
                <c:pt idx="468">
                  <c:v>1f8d8720-30ca-4057-90f7-a34b8383eafe_3_34078887_G_A</c:v>
                </c:pt>
                <c:pt idx="469">
                  <c:v>1f8d8720-30ca-4057-90f7-a34b8383eafe_8_6243026_C_T</c:v>
                </c:pt>
                <c:pt idx="470">
                  <c:v>1f8d8720-30ca-4057-90f7-a34b8383eafe_4_25716108_T_C</c:v>
                </c:pt>
                <c:pt idx="471">
                  <c:v>1f8d8720-30ca-4057-90f7-a34b8383eafe_3_87242570_T_C</c:v>
                </c:pt>
                <c:pt idx="472">
                  <c:v>1f8d8720-30ca-4057-90f7-a34b8383eafe_X_118213854_G_C</c:v>
                </c:pt>
                <c:pt idx="473">
                  <c:v>1f8d8720-30ca-4057-90f7-a34b8383eafe_12_91145323_G_T</c:v>
                </c:pt>
                <c:pt idx="474">
                  <c:v>1f8d8720-30ca-4057-90f7-a34b8383eafe_12_118390543_C_G</c:v>
                </c:pt>
                <c:pt idx="475">
                  <c:v>1f8d8720-30ca-4057-90f7-a34b8383eafe_5_3645159_G_T</c:v>
                </c:pt>
                <c:pt idx="476">
                  <c:v>1f8d8720-30ca-4057-90f7-a34b8383eafe_16_33964155_G_A</c:v>
                </c:pt>
                <c:pt idx="477">
                  <c:v>1f8d8720-30ca-4057-90f7-a34b8383eafe_2_208697244_A_T</c:v>
                </c:pt>
                <c:pt idx="478">
                  <c:v>1f8d8720-30ca-4057-90f7-a34b8383eafe_3_8729261_C_T</c:v>
                </c:pt>
                <c:pt idx="479">
                  <c:v>1f8d8720-30ca-4057-90f7-a34b8383eafe_10_64505622_G_T</c:v>
                </c:pt>
                <c:pt idx="480">
                  <c:v>1f8d8720-30ca-4057-90f7-a34b8383eafe_5_113184755_G_A</c:v>
                </c:pt>
                <c:pt idx="481">
                  <c:v>1f8d8720-30ca-4057-90f7-a34b8383eafe_3_127236298_G_A</c:v>
                </c:pt>
                <c:pt idx="482">
                  <c:v>1f8d8720-30ca-4057-90f7-a34b8383eafe_8_82790580_C_T</c:v>
                </c:pt>
                <c:pt idx="483">
                  <c:v>1f8d8720-30ca-4057-90f7-a34b8383eafe_15_78963344_C_T</c:v>
                </c:pt>
                <c:pt idx="484">
                  <c:v>1f8d8720-30ca-4057-90f7-a34b8383eafe_2_210157692_A_G</c:v>
                </c:pt>
                <c:pt idx="485">
                  <c:v>1f8d8720-30ca-4057-90f7-a34b8383eafe_1_93368169_C_T</c:v>
                </c:pt>
                <c:pt idx="486">
                  <c:v>1f8d8720-30ca-4057-90f7-a34b8383eafe_8_113692376_G_C</c:v>
                </c:pt>
                <c:pt idx="487">
                  <c:v>1f8d8720-30ca-4057-90f7-a34b8383eafe_20_6437286_A_T</c:v>
                </c:pt>
                <c:pt idx="488">
                  <c:v>1f8d8720-30ca-4057-90f7-a34b8383eafe_3_108220542_G_C</c:v>
                </c:pt>
                <c:pt idx="489">
                  <c:v>1f8d8720-30ca-4057-90f7-a34b8383eafe_10_96353151_C_T</c:v>
                </c:pt>
                <c:pt idx="490">
                  <c:v>1f8d8720-30ca-4057-90f7-a34b8383eafe_8_101992940_G_C</c:v>
                </c:pt>
                <c:pt idx="491">
                  <c:v>1f8d8720-30ca-4057-90f7-a34b8383eafe_6_52279312_A_G</c:v>
                </c:pt>
                <c:pt idx="492">
                  <c:v>1f8d8720-30ca-4057-90f7-a34b8383eafe_11_15951408_G_A</c:v>
                </c:pt>
                <c:pt idx="493">
                  <c:v>1f8d8720-30ca-4057-90f7-a34b8383eafe_2_188676310_A_G</c:v>
                </c:pt>
                <c:pt idx="494">
                  <c:v>1f8d8720-30ca-4057-90f7-a34b8383eafe_5_12571063_T_G</c:v>
                </c:pt>
                <c:pt idx="495">
                  <c:v>1f8d8720-30ca-4057-90f7-a34b8383eafe_16_64470212_C_G</c:v>
                </c:pt>
                <c:pt idx="496">
                  <c:v>1f8d8720-30ca-4057-90f7-a34b8383eafe_20_50501605_C_T</c:v>
                </c:pt>
                <c:pt idx="497">
                  <c:v>1f8d8720-30ca-4057-90f7-a34b8383eafe_4_162279462_C_A</c:v>
                </c:pt>
                <c:pt idx="498">
                  <c:v>1f8d8720-30ca-4057-90f7-a34b8383eafe_10_23377117_C_A</c:v>
                </c:pt>
                <c:pt idx="499">
                  <c:v>1f8d8720-30ca-4057-90f7-a34b8383eafe_9_19838624_G_A</c:v>
                </c:pt>
                <c:pt idx="500">
                  <c:v>1f8d8720-30ca-4057-90f7-a34b8383eafe_4_53788241_C_A</c:v>
                </c:pt>
                <c:pt idx="501">
                  <c:v>1f8d8720-30ca-4057-90f7-a34b8383eafe_7_88284368_C_T</c:v>
                </c:pt>
                <c:pt idx="502">
                  <c:v>1f8d8720-30ca-4057-90f7-a34b8383eafe_5_81369848_C_G</c:v>
                </c:pt>
                <c:pt idx="503">
                  <c:v>1f8d8720-30ca-4057-90f7-a34b8383eafe_9_69798684_T_C</c:v>
                </c:pt>
                <c:pt idx="504">
                  <c:v>1f8d8720-30ca-4057-90f7-a34b8383eafe_10_112943983_C_T</c:v>
                </c:pt>
                <c:pt idx="505">
                  <c:v>1f8d8720-30ca-4057-90f7-a34b8383eafe_21_47473052_C_G</c:v>
                </c:pt>
                <c:pt idx="506">
                  <c:v>1f8d8720-30ca-4057-90f7-a34b8383eafe_1_238754059_A_G</c:v>
                </c:pt>
                <c:pt idx="507">
                  <c:v>1f8d8720-30ca-4057-90f7-a34b8383eafe_20_11996086_T_G</c:v>
                </c:pt>
                <c:pt idx="508">
                  <c:v>1f8d8720-30ca-4057-90f7-a34b8383eafe_X_134761599_G_A</c:v>
                </c:pt>
                <c:pt idx="509">
                  <c:v>1f8d8720-30ca-4057-90f7-a34b8383eafe_6_122109774_A_G</c:v>
                </c:pt>
                <c:pt idx="510">
                  <c:v>1f8d8720-30ca-4057-90f7-a34b8383eafe_8_24033614_G_A</c:v>
                </c:pt>
                <c:pt idx="511">
                  <c:v>1f8d8720-30ca-4057-90f7-a34b8383eafe_15_79201180_T_C</c:v>
                </c:pt>
                <c:pt idx="512">
                  <c:v>1f8d8720-30ca-4057-90f7-a34b8383eafe_15_69140871_C_A</c:v>
                </c:pt>
                <c:pt idx="513">
                  <c:v>1f8d8720-30ca-4057-90f7-a34b8383eafe_X_73549928_G_A</c:v>
                </c:pt>
                <c:pt idx="514">
                  <c:v>1f8d8720-30ca-4057-90f7-a34b8383eafe_12_9680133_C_G</c:v>
                </c:pt>
                <c:pt idx="515">
                  <c:v>1f8d8720-30ca-4057-90f7-a34b8383eafe_3_147170650_A_G</c:v>
                </c:pt>
                <c:pt idx="516">
                  <c:v>1f8d8720-30ca-4057-90f7-a34b8383eafe_13_77379530_T_G</c:v>
                </c:pt>
                <c:pt idx="517">
                  <c:v>1f8d8720-30ca-4057-90f7-a34b8383eafe_19_34688880_A_G</c:v>
                </c:pt>
                <c:pt idx="518">
                  <c:v>1f8d8720-30ca-4057-90f7-a34b8383eafe_14_53402820_G_A</c:v>
                </c:pt>
                <c:pt idx="519">
                  <c:v>1f8d8720-30ca-4057-90f7-a34b8383eafe_3_181809068_A_G</c:v>
                </c:pt>
                <c:pt idx="520">
                  <c:v>1f8d8720-30ca-4057-90f7-a34b8383eafe_3_139054697_G_A</c:v>
                </c:pt>
                <c:pt idx="521">
                  <c:v>1f8d8720-30ca-4057-90f7-a34b8383eafe_20_36663741_G_A</c:v>
                </c:pt>
                <c:pt idx="522">
                  <c:v>1f8d8720-30ca-4057-90f7-a34b8383eafe_20_22539469_G_A</c:v>
                </c:pt>
                <c:pt idx="523">
                  <c:v>1f8d8720-30ca-4057-90f7-a34b8383eafe_2_123082024_G_C</c:v>
                </c:pt>
                <c:pt idx="524">
                  <c:v>1f8d8720-30ca-4057-90f7-a34b8383eafe_5_52215385_C_A</c:v>
                </c:pt>
                <c:pt idx="525">
                  <c:v>1f8d8720-30ca-4057-90f7-a34b8383eafe_5_156049382_G_A</c:v>
                </c:pt>
                <c:pt idx="526">
                  <c:v>1f8d8720-30ca-4057-90f7-a34b8383eafe_16_63752442_T_G</c:v>
                </c:pt>
                <c:pt idx="527">
                  <c:v>1f8d8720-30ca-4057-90f7-a34b8383eafe_14_81565627_C_T</c:v>
                </c:pt>
                <c:pt idx="528">
                  <c:v>1f8d8720-30ca-4057-90f7-a34b8383eafe_18_37964922_C_A</c:v>
                </c:pt>
                <c:pt idx="529">
                  <c:v>1f8d8720-30ca-4057-90f7-a34b8383eafe_X_115298825_T_A</c:v>
                </c:pt>
                <c:pt idx="530">
                  <c:v>1f8d8720-30ca-4057-90f7-a34b8383eafe_5_28797086_C_A</c:v>
                </c:pt>
                <c:pt idx="531">
                  <c:v>1f8d8720-30ca-4057-90f7-a34b8383eafe_4_45108467_G_A</c:v>
                </c:pt>
                <c:pt idx="532">
                  <c:v>1f8d8720-30ca-4057-90f7-a34b8383eafe_12_129665440_C_T</c:v>
                </c:pt>
                <c:pt idx="533">
                  <c:v>1f8d8720-30ca-4057-90f7-a34b8383eafe_2_12126660_G_C</c:v>
                </c:pt>
                <c:pt idx="534">
                  <c:v>1f8d8720-30ca-4057-90f7-a34b8383eafe_6_80474693_A_C</c:v>
                </c:pt>
                <c:pt idx="535">
                  <c:v>1f8d8720-30ca-4057-90f7-a34b8383eafe_2_240662338_C_G</c:v>
                </c:pt>
                <c:pt idx="536">
                  <c:v>1f8d8720-30ca-4057-90f7-a34b8383eafe_7_6974348_C_G</c:v>
                </c:pt>
                <c:pt idx="537">
                  <c:v>1f8d8720-30ca-4057-90f7-a34b8383eafe_10_106594097_T_C</c:v>
                </c:pt>
                <c:pt idx="538">
                  <c:v>1f8d8720-30ca-4057-90f7-a34b8383eafe_4_57522952_G_C</c:v>
                </c:pt>
                <c:pt idx="539">
                  <c:v>1f8d8720-30ca-4057-90f7-a34b8383eafe_7_80084107_C_G</c:v>
                </c:pt>
                <c:pt idx="540">
                  <c:v>1f8d8720-30ca-4057-90f7-a34b8383eafe_19_5432008_G_A</c:v>
                </c:pt>
                <c:pt idx="541">
                  <c:v>1f8d8720-30ca-4057-90f7-a34b8383eafe_14_77059412_T_G</c:v>
                </c:pt>
                <c:pt idx="542">
                  <c:v>1f8d8720-30ca-4057-90f7-a34b8383eafe_7_133114610_G_A</c:v>
                </c:pt>
                <c:pt idx="543">
                  <c:v>1f8d8720-30ca-4057-90f7-a34b8383eafe_13_43505632_C_T</c:v>
                </c:pt>
                <c:pt idx="544">
                  <c:v>1f8d8720-30ca-4057-90f7-a34b8383eafe_6_16240691_C_T</c:v>
                </c:pt>
                <c:pt idx="545">
                  <c:v>1f8d8720-30ca-4057-90f7-a34b8383eafe_6_142656790_A_T</c:v>
                </c:pt>
                <c:pt idx="546">
                  <c:v>1f8d8720-30ca-4057-90f7-a34b8383eafe_13_30163637_C_T</c:v>
                </c:pt>
                <c:pt idx="547">
                  <c:v>1f8d8720-30ca-4057-90f7-a34b8383eafe_8_18932291_G_A</c:v>
                </c:pt>
                <c:pt idx="548">
                  <c:v>1f8d8720-30ca-4057-90f7-a34b8383eafe_5_139284514_T_G</c:v>
                </c:pt>
                <c:pt idx="549">
                  <c:v>1f8d8720-30ca-4057-90f7-a34b8383eafe_8_41914294_T_C</c:v>
                </c:pt>
                <c:pt idx="550">
                  <c:v>1f8d8720-30ca-4057-90f7-a34b8383eafe_20_25090375_T_A</c:v>
                </c:pt>
                <c:pt idx="551">
                  <c:v>1f8d8720-30ca-4057-90f7-a34b8383eafe_22_30714463_C_T</c:v>
                </c:pt>
                <c:pt idx="552">
                  <c:v>1f8d8720-30ca-4057-90f7-a34b8383eafe_4_138146722_A_G</c:v>
                </c:pt>
                <c:pt idx="553">
                  <c:v>1f8d8720-30ca-4057-90f7-a34b8383eafe_18_14549253_C_G</c:v>
                </c:pt>
                <c:pt idx="554">
                  <c:v>1f8d8720-30ca-4057-90f7-a34b8383eafe_5_43114542_C_G</c:v>
                </c:pt>
                <c:pt idx="555">
                  <c:v>1f8d8720-30ca-4057-90f7-a34b8383eafe_3_159595126_C_T</c:v>
                </c:pt>
                <c:pt idx="556">
                  <c:v>1f8d8720-30ca-4057-90f7-a34b8383eafe_8_47559464_C_T</c:v>
                </c:pt>
                <c:pt idx="557">
                  <c:v>1f8d8720-30ca-4057-90f7-a34b8383eafe_9_15719595_A_G</c:v>
                </c:pt>
                <c:pt idx="558">
                  <c:v>1f8d8720-30ca-4057-90f7-a34b8383eafe_12_74747_C_T</c:v>
                </c:pt>
                <c:pt idx="559">
                  <c:v>1f8d8720-30ca-4057-90f7-a34b8383eafe_13_83476863_C_A</c:v>
                </c:pt>
                <c:pt idx="560">
                  <c:v>1f8d8720-30ca-4057-90f7-a34b8383eafe_4_7043077_C_T</c:v>
                </c:pt>
                <c:pt idx="561">
                  <c:v>1f8d8720-30ca-4057-90f7-a34b8383eafe_14_21060496_A_G</c:v>
                </c:pt>
                <c:pt idx="562">
                  <c:v>1f8d8720-30ca-4057-90f7-a34b8383eafe_12_48437906_A_C</c:v>
                </c:pt>
                <c:pt idx="563">
                  <c:v>1f8d8720-30ca-4057-90f7-a34b8383eafe_8_88324008_A_T</c:v>
                </c:pt>
                <c:pt idx="564">
                  <c:v>1f8d8720-30ca-4057-90f7-a34b8383eafe_4_182163637_T_A</c:v>
                </c:pt>
                <c:pt idx="565">
                  <c:v>1f8d8720-30ca-4057-90f7-a34b8383eafe_4_60310441_G_A</c:v>
                </c:pt>
                <c:pt idx="566">
                  <c:v>1f8d8720-30ca-4057-90f7-a34b8383eafe_22_34594050_G_A</c:v>
                </c:pt>
                <c:pt idx="567">
                  <c:v>1f8d8720-30ca-4057-90f7-a34b8383eafe_2_222853994_G_A</c:v>
                </c:pt>
                <c:pt idx="568">
                  <c:v>1f8d8720-30ca-4057-90f7-a34b8383eafe_5_88339075_A_T</c:v>
                </c:pt>
                <c:pt idx="569">
                  <c:v>1f8d8720-30ca-4057-90f7-a34b8383eafe_X_767976_C_T</c:v>
                </c:pt>
                <c:pt idx="570">
                  <c:v>1f8d8720-30ca-4057-90f7-a34b8383eafe_8_32003245_G_A</c:v>
                </c:pt>
                <c:pt idx="571">
                  <c:v>1f8d8720-30ca-4057-90f7-a34b8383eafe_4_15479497_G_T</c:v>
                </c:pt>
                <c:pt idx="572">
                  <c:v>1f8d8720-30ca-4057-90f7-a34b8383eafe_8_52102661_G_A</c:v>
                </c:pt>
                <c:pt idx="573">
                  <c:v>1f8d8720-30ca-4057-90f7-a34b8383eafe_10_101585603_A_G</c:v>
                </c:pt>
                <c:pt idx="574">
                  <c:v>1f8d8720-30ca-4057-90f7-a34b8383eafe_22_18687523_A_T</c:v>
                </c:pt>
                <c:pt idx="575">
                  <c:v>1f8d8720-30ca-4057-90f7-a34b8383eafe_16_26011515_C_T</c:v>
                </c:pt>
                <c:pt idx="576">
                  <c:v>1f8d8720-30ca-4057-90f7-a34b8383eafe_7_14088210_G_C</c:v>
                </c:pt>
                <c:pt idx="577">
                  <c:v>1f8d8720-30ca-4057-90f7-a34b8383eafe_7_62380285_A_T</c:v>
                </c:pt>
                <c:pt idx="578">
                  <c:v>1f8d8720-30ca-4057-90f7-a34b8383eafe_16_210327_G_A</c:v>
                </c:pt>
                <c:pt idx="579">
                  <c:v>1f8d8720-30ca-4057-90f7-a34b8383eafe_5_44464590_T_A</c:v>
                </c:pt>
                <c:pt idx="580">
                  <c:v>1f8d8720-30ca-4057-90f7-a34b8383eafe_8_12333122_C_T</c:v>
                </c:pt>
                <c:pt idx="581">
                  <c:v>1f8d8720-30ca-4057-90f7-a34b8383eafe_8_11598663_A_C</c:v>
                </c:pt>
                <c:pt idx="582">
                  <c:v>1f8d8720-30ca-4057-90f7-a34b8383eafe_18_13573179_C_T</c:v>
                </c:pt>
                <c:pt idx="583">
                  <c:v>1f8d8720-30ca-4057-90f7-a34b8383eafe_3_195024274_A_C</c:v>
                </c:pt>
                <c:pt idx="584">
                  <c:v>1f8d8720-30ca-4057-90f7-a34b8383eafe_10_105594031_C_G</c:v>
                </c:pt>
                <c:pt idx="585">
                  <c:v>1f8d8720-30ca-4057-90f7-a34b8383eafe_5_69342839_C_T</c:v>
                </c:pt>
                <c:pt idx="586">
                  <c:v>1f8d8720-30ca-4057-90f7-a34b8383eafe_13_53040095_C_T</c:v>
                </c:pt>
                <c:pt idx="587">
                  <c:v>1f8d8720-30ca-4057-90f7-a34b8383eafe_12_16452888_T_A</c:v>
                </c:pt>
                <c:pt idx="588">
                  <c:v>1f8d8720-30ca-4057-90f7-a34b8383eafe_13_67675647_T_G</c:v>
                </c:pt>
                <c:pt idx="589">
                  <c:v>1f8d8720-30ca-4057-90f7-a34b8383eafe_12_678291_A_G</c:v>
                </c:pt>
                <c:pt idx="590">
                  <c:v>1f8d8720-30ca-4057-90f7-a34b8383eafe_8_57244322_G_T</c:v>
                </c:pt>
                <c:pt idx="591">
                  <c:v>1f8d8720-30ca-4057-90f7-a34b8383eafe_3_182008916_G_A</c:v>
                </c:pt>
                <c:pt idx="592">
                  <c:v>1f8d8720-30ca-4057-90f7-a34b8383eafe_10_37198261_G_C</c:v>
                </c:pt>
                <c:pt idx="593">
                  <c:v>1f8d8720-30ca-4057-90f7-a34b8383eafe_1_248905773_T_C</c:v>
                </c:pt>
                <c:pt idx="594">
                  <c:v>1f8d8720-30ca-4057-90f7-a34b8383eafe_8_132438495_A_G</c:v>
                </c:pt>
                <c:pt idx="595">
                  <c:v>1f8d8720-30ca-4057-90f7-a34b8383eafe_10_113869598_C_T</c:v>
                </c:pt>
                <c:pt idx="596">
                  <c:v>1f8d8720-30ca-4057-90f7-a34b8383eafe_15_83223291_C_A</c:v>
                </c:pt>
                <c:pt idx="597">
                  <c:v>1f8d8720-30ca-4057-90f7-a34b8383eafe_2_161504883_G_A</c:v>
                </c:pt>
                <c:pt idx="598">
                  <c:v>1f8d8720-30ca-4057-90f7-a34b8383eafe_5_51300227_T_C</c:v>
                </c:pt>
                <c:pt idx="599">
                  <c:v>1f8d8720-30ca-4057-90f7-a34b8383eafe_20_46226765_G_A</c:v>
                </c:pt>
                <c:pt idx="600">
                  <c:v>1f8d8720-30ca-4057-90f7-a34b8383eafe_8_52093705_C_A</c:v>
                </c:pt>
                <c:pt idx="601">
                  <c:v>1f8d8720-30ca-4057-90f7-a34b8383eafe_11_133255591_G_A</c:v>
                </c:pt>
                <c:pt idx="602">
                  <c:v>1f8d8720-30ca-4057-90f7-a34b8383eafe_X_67719622_G_A</c:v>
                </c:pt>
                <c:pt idx="603">
                  <c:v>1f8d8720-30ca-4057-90f7-a34b8383eafe_4_30053270_A_G</c:v>
                </c:pt>
                <c:pt idx="604">
                  <c:v>1f8d8720-30ca-4057-90f7-a34b8383eafe_4_43449808_C_T</c:v>
                </c:pt>
                <c:pt idx="605">
                  <c:v>1f8d8720-30ca-4057-90f7-a34b8383eafe_13_42569234_G_T</c:v>
                </c:pt>
                <c:pt idx="606">
                  <c:v>1f8d8720-30ca-4057-90f7-a34b8383eafe_18_70531176_C_T</c:v>
                </c:pt>
                <c:pt idx="607">
                  <c:v>1f8d8720-30ca-4057-90f7-a34b8383eafe_4_160662810_C_T</c:v>
                </c:pt>
                <c:pt idx="608">
                  <c:v>1f8d8720-30ca-4057-90f7-a34b8383eafe_3_178476890_A_C</c:v>
                </c:pt>
                <c:pt idx="609">
                  <c:v>1f8d8720-30ca-4057-90f7-a34b8383eafe_5_92065739_C_A</c:v>
                </c:pt>
                <c:pt idx="610">
                  <c:v>1f8d8720-30ca-4057-90f7-a34b8383eafe_X_119697809_A_G</c:v>
                </c:pt>
                <c:pt idx="611">
                  <c:v>1f8d8720-30ca-4057-90f7-a34b8383eafe_15_83223290_C_A</c:v>
                </c:pt>
                <c:pt idx="612">
                  <c:v>1f8d8720-30ca-4057-90f7-a34b8383eafe_4_30053274_C_T</c:v>
                </c:pt>
                <c:pt idx="613">
                  <c:v>1f8d8720-30ca-4057-90f7-a34b8383eafe_16_60391772_G_T</c:v>
                </c:pt>
                <c:pt idx="614">
                  <c:v>1f8d8720-30ca-4057-90f7-a34b8383eafe_17_61741539_G_A</c:v>
                </c:pt>
                <c:pt idx="615">
                  <c:v>1f8d8720-30ca-4057-90f7-a34b8383eafe_7_81525077_A_G</c:v>
                </c:pt>
                <c:pt idx="616">
                  <c:v>1f8d8720-30ca-4057-90f7-a34b8383eafe_3_109112482_A_T</c:v>
                </c:pt>
                <c:pt idx="617">
                  <c:v>1f8d8720-30ca-4057-90f7-a34b8383eafe_2_103218632_G_A</c:v>
                </c:pt>
                <c:pt idx="618">
                  <c:v>1f8d8720-30ca-4057-90f7-a34b8383eafe_X_91667564_G_A</c:v>
                </c:pt>
                <c:pt idx="619">
                  <c:v>1f8d8720-30ca-4057-90f7-a34b8383eafe_4_9552540_G_C</c:v>
                </c:pt>
                <c:pt idx="620">
                  <c:v>1f8d8720-30ca-4057-90f7-a34b8383eafe_3_149932088_C_A</c:v>
                </c:pt>
                <c:pt idx="621">
                  <c:v>1f8d8720-30ca-4057-90f7-a34b8383eafe_2_122339871_A_G</c:v>
                </c:pt>
                <c:pt idx="622">
                  <c:v>1f8d8720-30ca-4057-90f7-a34b8383eafe_21_10985713_C_A</c:v>
                </c:pt>
                <c:pt idx="623">
                  <c:v>1f8d8720-30ca-4057-90f7-a34b8383eafe_2_19790549_G_A</c:v>
                </c:pt>
                <c:pt idx="624">
                  <c:v>1f8d8720-30ca-4057-90f7-a34b8383eafe_4_156481985_A_T</c:v>
                </c:pt>
                <c:pt idx="625">
                  <c:v>1f8d8720-30ca-4057-90f7-a34b8383eafe_20_39909124_C_A</c:v>
                </c:pt>
                <c:pt idx="626">
                  <c:v>1f8d8720-30ca-4057-90f7-a34b8383eafe_21_39216511_C_A</c:v>
                </c:pt>
                <c:pt idx="627">
                  <c:v>1f8d8720-30ca-4057-90f7-a34b8383eafe_5_23837237_G_T</c:v>
                </c:pt>
                <c:pt idx="628">
                  <c:v>1f8d8720-30ca-4057-90f7-a34b8383eafe_3_114580855_T_A</c:v>
                </c:pt>
                <c:pt idx="629">
                  <c:v>1f8d8720-30ca-4057-90f7-a34b8383eafe_8_9332827_G_A</c:v>
                </c:pt>
                <c:pt idx="630">
                  <c:v>1f8d8720-30ca-4057-90f7-a34b8383eafe_2_21335172_G_A</c:v>
                </c:pt>
                <c:pt idx="631">
                  <c:v>1f8d8720-30ca-4057-90f7-a34b8383eafe_X_73891307_A_G</c:v>
                </c:pt>
                <c:pt idx="632">
                  <c:v>1f8d8720-30ca-4057-90f7-a34b8383eafe_2_188152538_C_A</c:v>
                </c:pt>
                <c:pt idx="633">
                  <c:v>1f8d8720-30ca-4057-90f7-a34b8383eafe_5_28797082_A_C</c:v>
                </c:pt>
                <c:pt idx="634">
                  <c:v>1f8d8720-30ca-4057-90f7-a34b8383eafe_2_149103169_C_T</c:v>
                </c:pt>
                <c:pt idx="635">
                  <c:v>1f8d8720-30ca-4057-90f7-a34b8383eafe_14_90471759_T_A</c:v>
                </c:pt>
                <c:pt idx="636">
                  <c:v>1f8d8720-30ca-4057-90f7-a34b8383eafe_X_94868639_T_C</c:v>
                </c:pt>
                <c:pt idx="637">
                  <c:v>1f8d8720-30ca-4057-90f7-a34b8383eafe_7_15558259_A_C</c:v>
                </c:pt>
                <c:pt idx="638">
                  <c:v>1f8d8720-30ca-4057-90f7-a34b8383eafe_7_1358814_G_A</c:v>
                </c:pt>
                <c:pt idx="639">
                  <c:v>1f8d8720-30ca-4057-90f7-a34b8383eafe_X_15976271_G_T</c:v>
                </c:pt>
                <c:pt idx="640">
                  <c:v>1f8d8720-30ca-4057-90f7-a34b8383eafe_X_135870570_G_A</c:v>
                </c:pt>
                <c:pt idx="641">
                  <c:v>1f8d8720-30ca-4057-90f7-a34b8383eafe_8_137057679_A_G</c:v>
                </c:pt>
                <c:pt idx="642">
                  <c:v>1f8d8720-30ca-4057-90f7-a34b8383eafe_12_40409683_G_A</c:v>
                </c:pt>
                <c:pt idx="643">
                  <c:v>1f8d8720-30ca-4057-90f7-a34b8383eafe_10_66926925_G_A</c:v>
                </c:pt>
                <c:pt idx="644">
                  <c:v>1f8d8720-30ca-4057-90f7-a34b8383eafe_12_18548024_T_C</c:v>
                </c:pt>
                <c:pt idx="645">
                  <c:v>1f8d8720-30ca-4057-90f7-a34b8383eafe_15_30373612_G_A</c:v>
                </c:pt>
              </c:strCache>
            </c:strRef>
          </c:xVal>
          <c:yVal>
            <c:numRef>
              <c:f>'1f8d8720-30ca-4057-90f7-a34b838'!$D$1:$D$646</c:f>
              <c:numCache>
                <c:formatCode>0.00E+00</c:formatCode>
                <c:ptCount val="646"/>
                <c:pt idx="0">
                  <c:v>2.61427814519415E-14</c:v>
                </c:pt>
                <c:pt idx="1">
                  <c:v>2.37492122131961E-13</c:v>
                </c:pt>
                <c:pt idx="2">
                  <c:v>-1.94321428019121E-15</c:v>
                </c:pt>
                <c:pt idx="3">
                  <c:v>2.68522426805173E-13</c:v>
                </c:pt>
                <c:pt idx="4">
                  <c:v>2.59538347490478E-13</c:v>
                </c:pt>
                <c:pt idx="5" formatCode="General">
                  <c:v>-0.0216522594199032</c:v>
                </c:pt>
                <c:pt idx="6" formatCode="General">
                  <c:v>-0.102120946961654</c:v>
                </c:pt>
                <c:pt idx="7" formatCode="General">
                  <c:v>-0.154433760284948</c:v>
                </c:pt>
                <c:pt idx="8" formatCode="General">
                  <c:v>-0.185754505362402</c:v>
                </c:pt>
                <c:pt idx="9" formatCode="General">
                  <c:v>-0.201237756526294</c:v>
                </c:pt>
                <c:pt idx="10" formatCode="General">
                  <c:v>-0.20276230696845</c:v>
                </c:pt>
                <c:pt idx="11" formatCode="General">
                  <c:v>-0.190427984350444</c:v>
                </c:pt>
                <c:pt idx="12" formatCode="General">
                  <c:v>-0.162110048373759</c:v>
                </c:pt>
                <c:pt idx="13" formatCode="General">
                  <c:v>-0.108281745085007</c:v>
                </c:pt>
                <c:pt idx="14" formatCode="General">
                  <c:v>-0.00935094381638369</c:v>
                </c:pt>
                <c:pt idx="15">
                  <c:v>2.41957346659604E-13</c:v>
                </c:pt>
                <c:pt idx="16">
                  <c:v>2.4200769190899E-13</c:v>
                </c:pt>
                <c:pt idx="17" formatCode="General">
                  <c:v>-0.0553438600239076</c:v>
                </c:pt>
                <c:pt idx="18" formatCode="General">
                  <c:v>-0.175948438998448</c:v>
                </c:pt>
                <c:pt idx="19" formatCode="General">
                  <c:v>-0.203237334454901</c:v>
                </c:pt>
                <c:pt idx="20" formatCode="General">
                  <c:v>-0.150280717639883</c:v>
                </c:pt>
                <c:pt idx="21">
                  <c:v>9.1582555039414E-14</c:v>
                </c:pt>
                <c:pt idx="22">
                  <c:v>5.07884110157261E-14</c:v>
                </c:pt>
                <c:pt idx="23">
                  <c:v>4.72085818905146E-13</c:v>
                </c:pt>
                <c:pt idx="24">
                  <c:v>7.83147635418577E-14</c:v>
                </c:pt>
                <c:pt idx="25">
                  <c:v>7.38294155583668E-14</c:v>
                </c:pt>
                <c:pt idx="26">
                  <c:v>1.13172691834198E-13</c:v>
                </c:pt>
                <c:pt idx="27">
                  <c:v>1.09967170803621E-13</c:v>
                </c:pt>
                <c:pt idx="28">
                  <c:v>3.07676908164779E-13</c:v>
                </c:pt>
                <c:pt idx="29">
                  <c:v>3.75460675839087E-13</c:v>
                </c:pt>
                <c:pt idx="30">
                  <c:v>3.23974546339907E-13</c:v>
                </c:pt>
                <c:pt idx="31">
                  <c:v>2.57479435456862E-13</c:v>
                </c:pt>
                <c:pt idx="32">
                  <c:v>2.99754032372681E-13</c:v>
                </c:pt>
                <c:pt idx="33">
                  <c:v>2.98128626438055E-13</c:v>
                </c:pt>
                <c:pt idx="34">
                  <c:v>1.04377455992084E-13</c:v>
                </c:pt>
                <c:pt idx="35">
                  <c:v>1.11572885131297E-13</c:v>
                </c:pt>
                <c:pt idx="36">
                  <c:v>7.04224010491941E-14</c:v>
                </c:pt>
                <c:pt idx="37">
                  <c:v>9.30972395203672E-14</c:v>
                </c:pt>
                <c:pt idx="38">
                  <c:v>3.20687209175806E-13</c:v>
                </c:pt>
                <c:pt idx="39">
                  <c:v>3.09515404607869E-13</c:v>
                </c:pt>
                <c:pt idx="40">
                  <c:v>3.28106246561425E-13</c:v>
                </c:pt>
                <c:pt idx="41">
                  <c:v>3.08666291586759E-13</c:v>
                </c:pt>
                <c:pt idx="42">
                  <c:v>3.46595346088374E-13</c:v>
                </c:pt>
                <c:pt idx="43">
                  <c:v>3.4559493411649E-13</c:v>
                </c:pt>
                <c:pt idx="44">
                  <c:v>3.84049436210569E-13</c:v>
                </c:pt>
                <c:pt idx="45">
                  <c:v>3.44823061825054E-13</c:v>
                </c:pt>
                <c:pt idx="46">
                  <c:v>3.79119177029252E-13</c:v>
                </c:pt>
                <c:pt idx="47">
                  <c:v>3.94201134630448E-13</c:v>
                </c:pt>
                <c:pt idx="48">
                  <c:v>3.34317897072261E-13</c:v>
                </c:pt>
                <c:pt idx="49">
                  <c:v>3.33961372235888E-13</c:v>
                </c:pt>
                <c:pt idx="50">
                  <c:v>4.66295105120821E-13</c:v>
                </c:pt>
                <c:pt idx="51">
                  <c:v>3.92425890964711E-13</c:v>
                </c:pt>
                <c:pt idx="52">
                  <c:v>2.96164620266625E-13</c:v>
                </c:pt>
                <c:pt idx="53">
                  <c:v>3.74156768850716E-13</c:v>
                </c:pt>
                <c:pt idx="54">
                  <c:v>3.93145690770852E-13</c:v>
                </c:pt>
                <c:pt idx="55">
                  <c:v>3.21359009817811E-13</c:v>
                </c:pt>
                <c:pt idx="56">
                  <c:v>3.14103235671005E-13</c:v>
                </c:pt>
                <c:pt idx="57">
                  <c:v>3.09979303897636E-13</c:v>
                </c:pt>
                <c:pt idx="58">
                  <c:v>3.44107016036486E-13</c:v>
                </c:pt>
                <c:pt idx="59">
                  <c:v>1.89333579026534E-13</c:v>
                </c:pt>
                <c:pt idx="60">
                  <c:v>2.61442151531563E-13</c:v>
                </c:pt>
                <c:pt idx="61">
                  <c:v>2.08795909866453E-13</c:v>
                </c:pt>
                <c:pt idx="62">
                  <c:v>2.05573850219835E-13</c:v>
                </c:pt>
                <c:pt idx="63">
                  <c:v>5.01708814310819E-13</c:v>
                </c:pt>
                <c:pt idx="64">
                  <c:v>6.13709556768392E-13</c:v>
                </c:pt>
                <c:pt idx="65">
                  <c:v>5.58484846760617E-13</c:v>
                </c:pt>
                <c:pt idx="66">
                  <c:v>4.06986165108482E-13</c:v>
                </c:pt>
                <c:pt idx="67">
                  <c:v>3.33740818259117E-13</c:v>
                </c:pt>
                <c:pt idx="68">
                  <c:v>1.58974688673878E-13</c:v>
                </c:pt>
                <c:pt idx="69">
                  <c:v>4.87049272223455E-13</c:v>
                </c:pt>
                <c:pt idx="70">
                  <c:v>3.88840750504563E-13</c:v>
                </c:pt>
                <c:pt idx="71">
                  <c:v>5.57448384733763E-13</c:v>
                </c:pt>
                <c:pt idx="72">
                  <c:v>5.61882946789184E-13</c:v>
                </c:pt>
                <c:pt idx="73">
                  <c:v>6.81962976430867E-13</c:v>
                </c:pt>
                <c:pt idx="74">
                  <c:v>6.19815298077239E-13</c:v>
                </c:pt>
                <c:pt idx="75">
                  <c:v>7.06246104138842E-13</c:v>
                </c:pt>
                <c:pt idx="76">
                  <c:v>7.07324405312101E-13</c:v>
                </c:pt>
                <c:pt idx="77">
                  <c:v>7.40256638554934E-13</c:v>
                </c:pt>
                <c:pt idx="78">
                  <c:v>7.61462962459785E-13</c:v>
                </c:pt>
                <c:pt idx="79">
                  <c:v>8.11677192134172E-13</c:v>
                </c:pt>
                <c:pt idx="80">
                  <c:v>-3.92596743721223E-14</c:v>
                </c:pt>
                <c:pt idx="81">
                  <c:v>-5.72718079721915E-14</c:v>
                </c:pt>
                <c:pt idx="82">
                  <c:v>1.34818239286701E-13</c:v>
                </c:pt>
                <c:pt idx="83">
                  <c:v>1.38291256649729E-13</c:v>
                </c:pt>
                <c:pt idx="84">
                  <c:v>1.16794371412063E-13</c:v>
                </c:pt>
                <c:pt idx="85">
                  <c:v>1.14369028719685E-13</c:v>
                </c:pt>
                <c:pt idx="86">
                  <c:v>1.48540825062878E-13</c:v>
                </c:pt>
                <c:pt idx="87">
                  <c:v>9.39202584343612E-14</c:v>
                </c:pt>
                <c:pt idx="88">
                  <c:v>1.7024244677208E-13</c:v>
                </c:pt>
                <c:pt idx="89">
                  <c:v>3.92189519598126E-14</c:v>
                </c:pt>
                <c:pt idx="90">
                  <c:v>-5.57926006899983E-14</c:v>
                </c:pt>
                <c:pt idx="91">
                  <c:v>-9.94106389158527E-14</c:v>
                </c:pt>
                <c:pt idx="92">
                  <c:v>8.56579035290434E-14</c:v>
                </c:pt>
                <c:pt idx="93">
                  <c:v>7.84403375584449E-14</c:v>
                </c:pt>
                <c:pt idx="94">
                  <c:v>1.28392889831149E-13</c:v>
                </c:pt>
                <c:pt idx="95">
                  <c:v>1.89236415155115E-13</c:v>
                </c:pt>
                <c:pt idx="96">
                  <c:v>-1.55091352187648E-17</c:v>
                </c:pt>
                <c:pt idx="97">
                  <c:v>-4.12910052835995E-14</c:v>
                </c:pt>
                <c:pt idx="98">
                  <c:v>-2.36280078655124E-14</c:v>
                </c:pt>
                <c:pt idx="99">
                  <c:v>-3.08289229105195E-14</c:v>
                </c:pt>
                <c:pt idx="100">
                  <c:v>-3.29010547501187E-13</c:v>
                </c:pt>
                <c:pt idx="101">
                  <c:v>-3.93263136623253E-13</c:v>
                </c:pt>
                <c:pt idx="102">
                  <c:v>-4.15322050657062E-13</c:v>
                </c:pt>
                <c:pt idx="103">
                  <c:v>-3.50292398251214E-13</c:v>
                </c:pt>
                <c:pt idx="104">
                  <c:v>-3.87270249812087E-13</c:v>
                </c:pt>
                <c:pt idx="105">
                  <c:v>-3.97380724207076E-13</c:v>
                </c:pt>
                <c:pt idx="106">
                  <c:v>-3.92195195929707E-13</c:v>
                </c:pt>
                <c:pt idx="107">
                  <c:v>-3.18602442819199E-13</c:v>
                </c:pt>
                <c:pt idx="108">
                  <c:v>-3.29095931760044E-13</c:v>
                </c:pt>
                <c:pt idx="109">
                  <c:v>-3.69284600881897E-13</c:v>
                </c:pt>
                <c:pt idx="110">
                  <c:v>-3.20992341758446E-13</c:v>
                </c:pt>
                <c:pt idx="111">
                  <c:v>-3.08565217385927E-13</c:v>
                </c:pt>
                <c:pt idx="112">
                  <c:v>-3.56957105283205E-13</c:v>
                </c:pt>
                <c:pt idx="113">
                  <c:v>-3.02387420072179E-13</c:v>
                </c:pt>
                <c:pt idx="114">
                  <c:v>-3.3565453258545E-13</c:v>
                </c:pt>
                <c:pt idx="115">
                  <c:v>-3.68571304568322E-13</c:v>
                </c:pt>
                <c:pt idx="116">
                  <c:v>-3.19734765824011E-13</c:v>
                </c:pt>
                <c:pt idx="117">
                  <c:v>-3.03930236462854E-13</c:v>
                </c:pt>
                <c:pt idx="118">
                  <c:v>-2.93380853279971E-13</c:v>
                </c:pt>
                <c:pt idx="119">
                  <c:v>-1.62896467155007E-13</c:v>
                </c:pt>
                <c:pt idx="120">
                  <c:v>-1.77524872345329E-13</c:v>
                </c:pt>
                <c:pt idx="121">
                  <c:v>3.42169252654065E-13</c:v>
                </c:pt>
                <c:pt idx="122">
                  <c:v>4.02579551951455E-13</c:v>
                </c:pt>
                <c:pt idx="123">
                  <c:v>-1.46133196372716E-13</c:v>
                </c:pt>
                <c:pt idx="124">
                  <c:v>-1.46834956302091E-13</c:v>
                </c:pt>
                <c:pt idx="125">
                  <c:v>1.8930487879969E-13</c:v>
                </c:pt>
                <c:pt idx="126" formatCode="General">
                  <c:v>-0.0402539536943072</c:v>
                </c:pt>
                <c:pt idx="127" formatCode="General">
                  <c:v>-0.0685759289595483</c:v>
                </c:pt>
                <c:pt idx="128" formatCode="General">
                  <c:v>-0.0878617029170361</c:v>
                </c:pt>
                <c:pt idx="129" formatCode="General">
                  <c:v>-0.109963426914222</c:v>
                </c:pt>
                <c:pt idx="130" formatCode="General">
                  <c:v>-0.128664623477023</c:v>
                </c:pt>
                <c:pt idx="131" formatCode="General">
                  <c:v>-0.144622252425874</c:v>
                </c:pt>
                <c:pt idx="132" formatCode="General">
                  <c:v>-0.156755797934096</c:v>
                </c:pt>
                <c:pt idx="133" formatCode="General">
                  <c:v>-0.167142689227119</c:v>
                </c:pt>
                <c:pt idx="134" formatCode="General">
                  <c:v>-0.176168115346746</c:v>
                </c:pt>
                <c:pt idx="135" formatCode="General">
                  <c:v>-0.185788494194796</c:v>
                </c:pt>
                <c:pt idx="136" formatCode="General">
                  <c:v>-0.191748694013064</c:v>
                </c:pt>
                <c:pt idx="137" formatCode="General">
                  <c:v>-0.196422917659081</c:v>
                </c:pt>
                <c:pt idx="138" formatCode="General">
                  <c:v>-0.199948343640687</c:v>
                </c:pt>
                <c:pt idx="139" formatCode="General">
                  <c:v>-0.202299303264866</c:v>
                </c:pt>
                <c:pt idx="140" formatCode="General">
                  <c:v>-0.203251233097453</c:v>
                </c:pt>
                <c:pt idx="141" formatCode="General">
                  <c:v>-0.203571862767054</c:v>
                </c:pt>
                <c:pt idx="142" formatCode="General">
                  <c:v>-0.203753422362611</c:v>
                </c:pt>
                <c:pt idx="143" formatCode="General">
                  <c:v>-0.203790908599899</c:v>
                </c:pt>
                <c:pt idx="144" formatCode="General">
                  <c:v>-0.203685100965303</c:v>
                </c:pt>
                <c:pt idx="145" formatCode="General">
                  <c:v>-0.203429925905837</c:v>
                </c:pt>
                <c:pt idx="146" formatCode="General">
                  <c:v>-0.20362687743082</c:v>
                </c:pt>
                <c:pt idx="147" formatCode="General">
                  <c:v>-0.203748404086883</c:v>
                </c:pt>
                <c:pt idx="148" formatCode="General">
                  <c:v>-0.203794949492548</c:v>
                </c:pt>
                <c:pt idx="149" formatCode="General">
                  <c:v>-0.203693821762092</c:v>
                </c:pt>
                <c:pt idx="150" formatCode="General">
                  <c:v>-0.203377914420606</c:v>
                </c:pt>
                <c:pt idx="151" formatCode="General">
                  <c:v>-0.202843435545537</c:v>
                </c:pt>
                <c:pt idx="152" formatCode="General">
                  <c:v>-0.202425393456538</c:v>
                </c:pt>
                <c:pt idx="153" formatCode="General">
                  <c:v>-0.201931036052931</c:v>
                </c:pt>
                <c:pt idx="154" formatCode="General">
                  <c:v>-0.201353597664507</c:v>
                </c:pt>
                <c:pt idx="155" formatCode="General">
                  <c:v>-0.200697627225084</c:v>
                </c:pt>
                <c:pt idx="156" formatCode="General">
                  <c:v>-0.19996277852306</c:v>
                </c:pt>
                <c:pt idx="157" formatCode="General">
                  <c:v>-0.199148631668413</c:v>
                </c:pt>
                <c:pt idx="158" formatCode="General">
                  <c:v>-0.196437434229251</c:v>
                </c:pt>
                <c:pt idx="159" formatCode="General">
                  <c:v>-0.193086443507958</c:v>
                </c:pt>
                <c:pt idx="160" formatCode="General">
                  <c:v>-0.189080218031902</c:v>
                </c:pt>
                <c:pt idx="161" formatCode="General">
                  <c:v>-0.184399521727461</c:v>
                </c:pt>
                <c:pt idx="162" formatCode="General">
                  <c:v>-0.178940264002884</c:v>
                </c:pt>
                <c:pt idx="163" formatCode="General">
                  <c:v>-0.169663979645227</c:v>
                </c:pt>
                <c:pt idx="164" formatCode="General">
                  <c:v>-0.158262942329716</c:v>
                </c:pt>
                <c:pt idx="165" formatCode="General">
                  <c:v>-0.144834368468792</c:v>
                </c:pt>
                <c:pt idx="166" formatCode="General">
                  <c:v>-0.129014887650431</c:v>
                </c:pt>
                <c:pt idx="167" formatCode="General">
                  <c:v>-0.110657941015191</c:v>
                </c:pt>
                <c:pt idx="168" formatCode="General">
                  <c:v>-0.0897122455296112</c:v>
                </c:pt>
                <c:pt idx="169" formatCode="General">
                  <c:v>-0.0644687145905178</c:v>
                </c:pt>
                <c:pt idx="170" formatCode="General">
                  <c:v>-0.0330222756206313</c:v>
                </c:pt>
                <c:pt idx="171">
                  <c:v>1.30511762960885E-13</c:v>
                </c:pt>
                <c:pt idx="172">
                  <c:v>3.57025330753637E-13</c:v>
                </c:pt>
                <c:pt idx="173">
                  <c:v>3.06098152255255E-13</c:v>
                </c:pt>
                <c:pt idx="174">
                  <c:v>6.05394323929203E-13</c:v>
                </c:pt>
                <c:pt idx="175">
                  <c:v>6.12288216284361E-13</c:v>
                </c:pt>
                <c:pt idx="176">
                  <c:v>6.61380271588168E-13</c:v>
                </c:pt>
                <c:pt idx="177">
                  <c:v>6.12460583533746E-13</c:v>
                </c:pt>
                <c:pt idx="178">
                  <c:v>6.10152406294784E-13</c:v>
                </c:pt>
                <c:pt idx="179">
                  <c:v>1.56536189632438E-12</c:v>
                </c:pt>
                <c:pt idx="180">
                  <c:v>1.57019340624755E-12</c:v>
                </c:pt>
                <c:pt idx="181">
                  <c:v>1.41465232571324E-12</c:v>
                </c:pt>
                <c:pt idx="182">
                  <c:v>1.40515503171123E-12</c:v>
                </c:pt>
                <c:pt idx="183">
                  <c:v>1.40098428538475E-12</c:v>
                </c:pt>
                <c:pt idx="184">
                  <c:v>1.45430312474744E-12</c:v>
                </c:pt>
                <c:pt idx="185">
                  <c:v>1.11522179046142E-12</c:v>
                </c:pt>
                <c:pt idx="186">
                  <c:v>1.279694097054E-12</c:v>
                </c:pt>
                <c:pt idx="187">
                  <c:v>9.63068229483649E-13</c:v>
                </c:pt>
                <c:pt idx="188">
                  <c:v>9.51542848952097E-13</c:v>
                </c:pt>
                <c:pt idx="189">
                  <c:v>9.55843057145259E-13</c:v>
                </c:pt>
                <c:pt idx="190">
                  <c:v>1.00708644735124E-12</c:v>
                </c:pt>
                <c:pt idx="191">
                  <c:v>9.25592498349997E-13</c:v>
                </c:pt>
                <c:pt idx="192">
                  <c:v>1.49440150490185E-12</c:v>
                </c:pt>
                <c:pt idx="193">
                  <c:v>7.53569469865815E-13</c:v>
                </c:pt>
                <c:pt idx="194">
                  <c:v>1.98072241063238E-13</c:v>
                </c:pt>
                <c:pt idx="195">
                  <c:v>2.14433138590666E-13</c:v>
                </c:pt>
                <c:pt idx="196">
                  <c:v>1.15229676864511E-13</c:v>
                </c:pt>
                <c:pt idx="197">
                  <c:v>3.48441165348428E-13</c:v>
                </c:pt>
                <c:pt idx="198">
                  <c:v>3.97474853833103E-13</c:v>
                </c:pt>
                <c:pt idx="199">
                  <c:v>3.72592429685296E-13</c:v>
                </c:pt>
                <c:pt idx="200">
                  <c:v>4.54148967373897E-13</c:v>
                </c:pt>
                <c:pt idx="201">
                  <c:v>8.06194146910417E-14</c:v>
                </c:pt>
                <c:pt idx="202">
                  <c:v>1.29629144004742E-13</c:v>
                </c:pt>
                <c:pt idx="203">
                  <c:v>1.27485093008383E-13</c:v>
                </c:pt>
                <c:pt idx="204">
                  <c:v>-4.9379094141025E-14</c:v>
                </c:pt>
                <c:pt idx="205">
                  <c:v>-1.05984663303609E-13</c:v>
                </c:pt>
                <c:pt idx="206">
                  <c:v>4.34400043502799E-13</c:v>
                </c:pt>
                <c:pt idx="207">
                  <c:v>4.504835358034E-13</c:v>
                </c:pt>
                <c:pt idx="208">
                  <c:v>4.87639642292646E-13</c:v>
                </c:pt>
                <c:pt idx="209">
                  <c:v>5.2423673475187E-13</c:v>
                </c:pt>
                <c:pt idx="210">
                  <c:v>5.58829078325645E-13</c:v>
                </c:pt>
                <c:pt idx="211">
                  <c:v>4.79286575166745E-13</c:v>
                </c:pt>
                <c:pt idx="212">
                  <c:v>6.24016327799541E-13</c:v>
                </c:pt>
                <c:pt idx="213">
                  <c:v>6.87561256905934E-13</c:v>
                </c:pt>
                <c:pt idx="214">
                  <c:v>1.22702885647697E-12</c:v>
                </c:pt>
                <c:pt idx="215">
                  <c:v>1.21813504694385E-12</c:v>
                </c:pt>
                <c:pt idx="216">
                  <c:v>1.27435537618812E-12</c:v>
                </c:pt>
                <c:pt idx="217">
                  <c:v>1.21512407691567E-12</c:v>
                </c:pt>
                <c:pt idx="218">
                  <c:v>1.14327660835642E-12</c:v>
                </c:pt>
                <c:pt idx="219">
                  <c:v>1.35800878553264E-13</c:v>
                </c:pt>
                <c:pt idx="220">
                  <c:v>1.26135284705247E-13</c:v>
                </c:pt>
                <c:pt idx="221">
                  <c:v>-5.03155659839968E-13</c:v>
                </c:pt>
                <c:pt idx="222">
                  <c:v>1.58974688673878E-13</c:v>
                </c:pt>
                <c:pt idx="223">
                  <c:v>8.89707806890025E-14</c:v>
                </c:pt>
                <c:pt idx="224">
                  <c:v>1.72725296434565E-13</c:v>
                </c:pt>
                <c:pt idx="225">
                  <c:v>1.0518414976274E-13</c:v>
                </c:pt>
                <c:pt idx="226">
                  <c:v>2.73908234687784E-13</c:v>
                </c:pt>
                <c:pt idx="227">
                  <c:v>3.48441937160213E-13</c:v>
                </c:pt>
                <c:pt idx="228">
                  <c:v>1.65766613937523E-13</c:v>
                </c:pt>
                <c:pt idx="229">
                  <c:v>1.46722181983605E-13</c:v>
                </c:pt>
                <c:pt idx="230">
                  <c:v>1.77501923569695E-13</c:v>
                </c:pt>
                <c:pt idx="231">
                  <c:v>4.44671865493816E-13</c:v>
                </c:pt>
                <c:pt idx="232">
                  <c:v>3.73809431891014E-13</c:v>
                </c:pt>
                <c:pt idx="233">
                  <c:v>5.35468326573188E-13</c:v>
                </c:pt>
                <c:pt idx="234">
                  <c:v>5.5379940919976E-13</c:v>
                </c:pt>
                <c:pt idx="235">
                  <c:v>6.05708725368403E-13</c:v>
                </c:pt>
                <c:pt idx="236">
                  <c:v>6.06828103222549E-13</c:v>
                </c:pt>
                <c:pt idx="237">
                  <c:v>4.61031410279452E-13</c:v>
                </c:pt>
                <c:pt idx="238">
                  <c:v>4.96866585407339E-13</c:v>
                </c:pt>
                <c:pt idx="239">
                  <c:v>5.01496955219143E-13</c:v>
                </c:pt>
                <c:pt idx="240">
                  <c:v>4.7722289514923E-13</c:v>
                </c:pt>
                <c:pt idx="241">
                  <c:v>-5.59686303557104E-14</c:v>
                </c:pt>
                <c:pt idx="242">
                  <c:v>7.55721550809067E-14</c:v>
                </c:pt>
                <c:pt idx="243">
                  <c:v>-1.33670966701836E-14</c:v>
                </c:pt>
                <c:pt idx="244">
                  <c:v>4.12461696017634E-14</c:v>
                </c:pt>
                <c:pt idx="245">
                  <c:v>5.26777037823015E-14</c:v>
                </c:pt>
                <c:pt idx="246">
                  <c:v>2.40833492163849E-15</c:v>
                </c:pt>
                <c:pt idx="247">
                  <c:v>9.63491375982188E-14</c:v>
                </c:pt>
                <c:pt idx="248">
                  <c:v>5.1858311446497E-14</c:v>
                </c:pt>
                <c:pt idx="249">
                  <c:v>8.10255319198469E-14</c:v>
                </c:pt>
                <c:pt idx="250">
                  <c:v>2.79158555657132E-14</c:v>
                </c:pt>
                <c:pt idx="251">
                  <c:v>9.46207407683594E-14</c:v>
                </c:pt>
                <c:pt idx="252">
                  <c:v>4.43534119806104E-14</c:v>
                </c:pt>
                <c:pt idx="253">
                  <c:v>-1.35530281306664E-14</c:v>
                </c:pt>
                <c:pt idx="254">
                  <c:v>-1.64743405408778E-15</c:v>
                </c:pt>
                <c:pt idx="255">
                  <c:v>-7.24489337506436E-15</c:v>
                </c:pt>
                <c:pt idx="256">
                  <c:v>-7.9508272653269E-14</c:v>
                </c:pt>
                <c:pt idx="257">
                  <c:v>-1.73846897107345E-13</c:v>
                </c:pt>
                <c:pt idx="258">
                  <c:v>5.98687910007184E-14</c:v>
                </c:pt>
                <c:pt idx="259">
                  <c:v>-4.34824958821698E-13</c:v>
                </c:pt>
                <c:pt idx="260">
                  <c:v>-3.18917855481748E-13</c:v>
                </c:pt>
                <c:pt idx="261">
                  <c:v>-2.38303303678644E-13</c:v>
                </c:pt>
                <c:pt idx="262">
                  <c:v>4.80292020564288E-13</c:v>
                </c:pt>
                <c:pt idx="263">
                  <c:v>6.53176596501225E-13</c:v>
                </c:pt>
                <c:pt idx="264">
                  <c:v>6.33860892235594E-13</c:v>
                </c:pt>
                <c:pt idx="265">
                  <c:v>7.92488629091032E-13</c:v>
                </c:pt>
                <c:pt idx="266">
                  <c:v>6.48776723940204E-13</c:v>
                </c:pt>
                <c:pt idx="267">
                  <c:v>6.89976438522674E-13</c:v>
                </c:pt>
                <c:pt idx="268">
                  <c:v>-4.74325428469851E-14</c:v>
                </c:pt>
                <c:pt idx="269">
                  <c:v>3.65288850569007E-13</c:v>
                </c:pt>
                <c:pt idx="270">
                  <c:v>5.0660610390234E-13</c:v>
                </c:pt>
                <c:pt idx="271">
                  <c:v>4.58327178061078E-13</c:v>
                </c:pt>
                <c:pt idx="272">
                  <c:v>4.58724517515926E-13</c:v>
                </c:pt>
                <c:pt idx="273">
                  <c:v>4.93838405335674E-13</c:v>
                </c:pt>
                <c:pt idx="274">
                  <c:v>6.98647770962746E-13</c:v>
                </c:pt>
                <c:pt idx="275">
                  <c:v>5.97078244755581E-13</c:v>
                </c:pt>
                <c:pt idx="276">
                  <c:v>3.90205332913686E-13</c:v>
                </c:pt>
                <c:pt idx="277">
                  <c:v>7.29340088234072E-13</c:v>
                </c:pt>
                <c:pt idx="278">
                  <c:v>7.74335166323533E-13</c:v>
                </c:pt>
                <c:pt idx="279">
                  <c:v>6.54361076042119E-13</c:v>
                </c:pt>
                <c:pt idx="280">
                  <c:v>7.75163621672849E-13</c:v>
                </c:pt>
                <c:pt idx="281">
                  <c:v>8.94215609631476E-13</c:v>
                </c:pt>
                <c:pt idx="282">
                  <c:v>6.27269305172693E-13</c:v>
                </c:pt>
                <c:pt idx="283">
                  <c:v>5.36819237043498E-13</c:v>
                </c:pt>
                <c:pt idx="284">
                  <c:v>1.04546121771157E-12</c:v>
                </c:pt>
                <c:pt idx="285">
                  <c:v>8.82098234051838E-13</c:v>
                </c:pt>
                <c:pt idx="286">
                  <c:v>1.00351695762325E-12</c:v>
                </c:pt>
                <c:pt idx="287">
                  <c:v>8.12995040272918E-13</c:v>
                </c:pt>
                <c:pt idx="288">
                  <c:v>8.03157436545358E-13</c:v>
                </c:pt>
                <c:pt idx="289">
                  <c:v>9.1017277230564E-13</c:v>
                </c:pt>
                <c:pt idx="290">
                  <c:v>5.21936525415858E-13</c:v>
                </c:pt>
                <c:pt idx="291">
                  <c:v>4.08505445607543E-13</c:v>
                </c:pt>
                <c:pt idx="292">
                  <c:v>4.12792721723512E-13</c:v>
                </c:pt>
                <c:pt idx="293">
                  <c:v>5.13117142581914E-13</c:v>
                </c:pt>
                <c:pt idx="294">
                  <c:v>5.06131613429396E-13</c:v>
                </c:pt>
                <c:pt idx="295">
                  <c:v>4.02787912919218E-13</c:v>
                </c:pt>
                <c:pt idx="296">
                  <c:v>3.95176381740163E-13</c:v>
                </c:pt>
                <c:pt idx="297">
                  <c:v>5.56442318432136E-13</c:v>
                </c:pt>
                <c:pt idx="298">
                  <c:v>6.43340942704746E-13</c:v>
                </c:pt>
                <c:pt idx="299">
                  <c:v>2.44718988539244E-13</c:v>
                </c:pt>
                <c:pt idx="300">
                  <c:v>2.28344096878086E-13</c:v>
                </c:pt>
                <c:pt idx="301">
                  <c:v>2.91074170840641E-13</c:v>
                </c:pt>
                <c:pt idx="302">
                  <c:v>1.74182829085541E-13</c:v>
                </c:pt>
                <c:pt idx="303">
                  <c:v>1.71655222960619E-13</c:v>
                </c:pt>
                <c:pt idx="304">
                  <c:v>3.60576495909525E-13</c:v>
                </c:pt>
                <c:pt idx="305">
                  <c:v>2.90237716352147E-13</c:v>
                </c:pt>
                <c:pt idx="306">
                  <c:v>7.48654948138549E-13</c:v>
                </c:pt>
                <c:pt idx="307">
                  <c:v>8.2149695798797E-13</c:v>
                </c:pt>
                <c:pt idx="308">
                  <c:v>8.97818835724336E-13</c:v>
                </c:pt>
                <c:pt idx="309">
                  <c:v>2.45145915893913E-12</c:v>
                </c:pt>
                <c:pt idx="310">
                  <c:v>2.53275352215145E-12</c:v>
                </c:pt>
                <c:pt idx="311">
                  <c:v>2.52380886369123E-12</c:v>
                </c:pt>
                <c:pt idx="312">
                  <c:v>7.97693250177E-13</c:v>
                </c:pt>
                <c:pt idx="313">
                  <c:v>6.14752400395425E-13</c:v>
                </c:pt>
                <c:pt idx="314">
                  <c:v>7.20758860379857E-13</c:v>
                </c:pt>
                <c:pt idx="315">
                  <c:v>2.72138460112888E-13</c:v>
                </c:pt>
                <c:pt idx="316">
                  <c:v>-3.99495638580555E-14</c:v>
                </c:pt>
                <c:pt idx="317">
                  <c:v>-2.26721911277833E-13</c:v>
                </c:pt>
                <c:pt idx="318">
                  <c:v>-7.47928011660913E-13</c:v>
                </c:pt>
                <c:pt idx="319">
                  <c:v>-6.31415464873973E-13</c:v>
                </c:pt>
                <c:pt idx="320">
                  <c:v>-1.06922115761543E-12</c:v>
                </c:pt>
                <c:pt idx="321">
                  <c:v>-1.13492889349241E-12</c:v>
                </c:pt>
                <c:pt idx="322">
                  <c:v>1.94650814805868E-12</c:v>
                </c:pt>
                <c:pt idx="323">
                  <c:v>2.55850226893559E-12</c:v>
                </c:pt>
                <c:pt idx="324">
                  <c:v>2.73578401149699E-12</c:v>
                </c:pt>
                <c:pt idx="325">
                  <c:v>2.70654877391399E-12</c:v>
                </c:pt>
                <c:pt idx="326">
                  <c:v>2.55349812181255E-12</c:v>
                </c:pt>
                <c:pt idx="327">
                  <c:v>2.47910463994029E-12</c:v>
                </c:pt>
                <c:pt idx="328">
                  <c:v>2.63261745076287E-12</c:v>
                </c:pt>
                <c:pt idx="329">
                  <c:v>2.33895839706567E-12</c:v>
                </c:pt>
                <c:pt idx="330">
                  <c:v>2.71417165321593E-12</c:v>
                </c:pt>
                <c:pt idx="331">
                  <c:v>2.41489202072613E-12</c:v>
                </c:pt>
                <c:pt idx="332">
                  <c:v>2.63554162233227E-12</c:v>
                </c:pt>
                <c:pt idx="333">
                  <c:v>2.40736590408363E-12</c:v>
                </c:pt>
                <c:pt idx="334">
                  <c:v>2.52262508000062E-12</c:v>
                </c:pt>
                <c:pt idx="335">
                  <c:v>2.3725140007228E-12</c:v>
                </c:pt>
                <c:pt idx="336">
                  <c:v>2.27409119217204E-12</c:v>
                </c:pt>
                <c:pt idx="337">
                  <c:v>1.97453938252449E-12</c:v>
                </c:pt>
                <c:pt idx="338">
                  <c:v>2.36503041499798E-12</c:v>
                </c:pt>
                <c:pt idx="339">
                  <c:v>2.40331272043859E-12</c:v>
                </c:pt>
                <c:pt idx="340">
                  <c:v>2.30430154457759E-12</c:v>
                </c:pt>
                <c:pt idx="341">
                  <c:v>2.4171799673367E-12</c:v>
                </c:pt>
                <c:pt idx="342">
                  <c:v>2.49332135466535E-12</c:v>
                </c:pt>
                <c:pt idx="343">
                  <c:v>3.56673680290474E-12</c:v>
                </c:pt>
                <c:pt idx="344">
                  <c:v>3.3858139513563E-12</c:v>
                </c:pt>
                <c:pt idx="345">
                  <c:v>3.58413082354186E-12</c:v>
                </c:pt>
                <c:pt idx="346">
                  <c:v>3.33755080211521E-12</c:v>
                </c:pt>
                <c:pt idx="347">
                  <c:v>3.42838293521438E-12</c:v>
                </c:pt>
                <c:pt idx="348">
                  <c:v>3.44509240272404E-12</c:v>
                </c:pt>
                <c:pt idx="349">
                  <c:v>3.46782730430005E-12</c:v>
                </c:pt>
                <c:pt idx="350">
                  <c:v>3.63242732739119E-12</c:v>
                </c:pt>
                <c:pt idx="351">
                  <c:v>3.77705951673378E-12</c:v>
                </c:pt>
                <c:pt idx="352">
                  <c:v>2.66471263683428E-12</c:v>
                </c:pt>
                <c:pt idx="353">
                  <c:v>2.62459069709878E-12</c:v>
                </c:pt>
                <c:pt idx="354">
                  <c:v>2.6732334236955E-12</c:v>
                </c:pt>
                <c:pt idx="355">
                  <c:v>2.83384175116903E-12</c:v>
                </c:pt>
                <c:pt idx="356">
                  <c:v>2.83560499105612E-12</c:v>
                </c:pt>
                <c:pt idx="357">
                  <c:v>2.80345139503716E-12</c:v>
                </c:pt>
                <c:pt idx="358">
                  <c:v>2.74548096899539E-12</c:v>
                </c:pt>
                <c:pt idx="359">
                  <c:v>2.86009269763044E-12</c:v>
                </c:pt>
                <c:pt idx="360">
                  <c:v>2.87760510082592E-12</c:v>
                </c:pt>
                <c:pt idx="361">
                  <c:v>2.88200652432838E-12</c:v>
                </c:pt>
                <c:pt idx="362">
                  <c:v>2.83673552079447E-12</c:v>
                </c:pt>
                <c:pt idx="363">
                  <c:v>2.91575237072041E-12</c:v>
                </c:pt>
                <c:pt idx="364">
                  <c:v>3.37726485996184E-12</c:v>
                </c:pt>
                <c:pt idx="365">
                  <c:v>3.30010008559016E-12</c:v>
                </c:pt>
                <c:pt idx="366">
                  <c:v>3.36828117853374E-12</c:v>
                </c:pt>
                <c:pt idx="367">
                  <c:v>4.51639621366758E-12</c:v>
                </c:pt>
                <c:pt idx="368">
                  <c:v>4.3204201917899E-12</c:v>
                </c:pt>
                <c:pt idx="369">
                  <c:v>3.30454673204244E-12</c:v>
                </c:pt>
                <c:pt idx="370">
                  <c:v>3.29404432162329E-12</c:v>
                </c:pt>
                <c:pt idx="371">
                  <c:v>3.26899604847605E-12</c:v>
                </c:pt>
                <c:pt idx="372">
                  <c:v>4.44462892488209E-12</c:v>
                </c:pt>
                <c:pt idx="373">
                  <c:v>4.46195476505809E-12</c:v>
                </c:pt>
                <c:pt idx="374">
                  <c:v>4.47487927576066E-12</c:v>
                </c:pt>
                <c:pt idx="375">
                  <c:v>4.51741892838595E-12</c:v>
                </c:pt>
                <c:pt idx="376">
                  <c:v>4.36296338931713E-12</c:v>
                </c:pt>
                <c:pt idx="377">
                  <c:v>4.48989319748965E-12</c:v>
                </c:pt>
                <c:pt idx="378">
                  <c:v>4.51716667897579E-12</c:v>
                </c:pt>
                <c:pt idx="379">
                  <c:v>4.50183225735596E-12</c:v>
                </c:pt>
                <c:pt idx="380">
                  <c:v>4.53911809895046E-12</c:v>
                </c:pt>
                <c:pt idx="381">
                  <c:v>4.55600624802133E-12</c:v>
                </c:pt>
                <c:pt idx="382">
                  <c:v>4.41262051924932E-12</c:v>
                </c:pt>
                <c:pt idx="383">
                  <c:v>4.80892717203733E-12</c:v>
                </c:pt>
                <c:pt idx="384">
                  <c:v>4.69709042852486E-12</c:v>
                </c:pt>
                <c:pt idx="385">
                  <c:v>4.62337288023432E-12</c:v>
                </c:pt>
                <c:pt idx="386">
                  <c:v>4.53829209818296E-12</c:v>
                </c:pt>
                <c:pt idx="387">
                  <c:v>4.67975179775208E-12</c:v>
                </c:pt>
                <c:pt idx="388">
                  <c:v>4.68515828927074E-12</c:v>
                </c:pt>
                <c:pt idx="389">
                  <c:v>4.71552566695258E-12</c:v>
                </c:pt>
                <c:pt idx="390">
                  <c:v>4.63415820034043E-12</c:v>
                </c:pt>
                <c:pt idx="391">
                  <c:v>4.80865247355349E-12</c:v>
                </c:pt>
                <c:pt idx="392">
                  <c:v>5.24207658013554E-12</c:v>
                </c:pt>
                <c:pt idx="393">
                  <c:v>5.1778014943214E-12</c:v>
                </c:pt>
                <c:pt idx="394">
                  <c:v>5.16162608834293E-12</c:v>
                </c:pt>
                <c:pt idx="395">
                  <c:v>5.38902112888215E-12</c:v>
                </c:pt>
                <c:pt idx="396">
                  <c:v>5.22722534231948E-12</c:v>
                </c:pt>
                <c:pt idx="397">
                  <c:v>4.5877596440665E-12</c:v>
                </c:pt>
                <c:pt idx="398">
                  <c:v>4.58682831808988E-12</c:v>
                </c:pt>
                <c:pt idx="399">
                  <c:v>4.61669404267374E-12</c:v>
                </c:pt>
                <c:pt idx="400">
                  <c:v>4.65942708671831E-12</c:v>
                </c:pt>
                <c:pt idx="401">
                  <c:v>4.71461237307603E-12</c:v>
                </c:pt>
                <c:pt idx="402">
                  <c:v>4.88978023073847E-12</c:v>
                </c:pt>
                <c:pt idx="403">
                  <c:v>2.30065315060943E-12</c:v>
                </c:pt>
                <c:pt idx="404">
                  <c:v>4.51870834286038E-12</c:v>
                </c:pt>
                <c:pt idx="405">
                  <c:v>4.36183212331417E-12</c:v>
                </c:pt>
                <c:pt idx="406">
                  <c:v>4.5038182796757E-12</c:v>
                </c:pt>
                <c:pt idx="407">
                  <c:v>4.55604695787627E-12</c:v>
                </c:pt>
                <c:pt idx="408">
                  <c:v>4.62137151514999E-12</c:v>
                </c:pt>
                <c:pt idx="409">
                  <c:v>4.60450304148105E-12</c:v>
                </c:pt>
                <c:pt idx="410">
                  <c:v>4.08370253971832E-12</c:v>
                </c:pt>
                <c:pt idx="411">
                  <c:v>4.16139316459668E-12</c:v>
                </c:pt>
                <c:pt idx="412">
                  <c:v>1.54530787664794E-12</c:v>
                </c:pt>
                <c:pt idx="413">
                  <c:v>1.47277849851733E-12</c:v>
                </c:pt>
                <c:pt idx="414">
                  <c:v>2.09936132026895E-12</c:v>
                </c:pt>
                <c:pt idx="415">
                  <c:v>2.15417987904858E-12</c:v>
                </c:pt>
                <c:pt idx="416">
                  <c:v>2.2038186595125E-12</c:v>
                </c:pt>
                <c:pt idx="417">
                  <c:v>2.17183949980338E-12</c:v>
                </c:pt>
                <c:pt idx="418">
                  <c:v>2.18282988632005E-12</c:v>
                </c:pt>
                <c:pt idx="419">
                  <c:v>2.15228440806597E-12</c:v>
                </c:pt>
                <c:pt idx="420">
                  <c:v>2.18806813559835E-12</c:v>
                </c:pt>
                <c:pt idx="421">
                  <c:v>2.23959079289575E-12</c:v>
                </c:pt>
                <c:pt idx="422">
                  <c:v>2.32198133962011E-12</c:v>
                </c:pt>
                <c:pt idx="423">
                  <c:v>2.20367702024493E-12</c:v>
                </c:pt>
                <c:pt idx="424">
                  <c:v>2.26692459809704E-12</c:v>
                </c:pt>
                <c:pt idx="425">
                  <c:v>2.23804314314909E-12</c:v>
                </c:pt>
                <c:pt idx="426">
                  <c:v>2.03979586873696E-12</c:v>
                </c:pt>
                <c:pt idx="427">
                  <c:v>2.02336629567199E-12</c:v>
                </c:pt>
                <c:pt idx="428">
                  <c:v>2.02297995473779E-12</c:v>
                </c:pt>
                <c:pt idx="429">
                  <c:v>2.12121744643428E-12</c:v>
                </c:pt>
                <c:pt idx="430">
                  <c:v>2.10249765765315E-12</c:v>
                </c:pt>
                <c:pt idx="431">
                  <c:v>2.02450232491297E-12</c:v>
                </c:pt>
                <c:pt idx="432">
                  <c:v>1.70490622569765E-12</c:v>
                </c:pt>
                <c:pt idx="433">
                  <c:v>1.69147045817455E-12</c:v>
                </c:pt>
                <c:pt idx="434">
                  <c:v>1.64226597117807E-12</c:v>
                </c:pt>
                <c:pt idx="435">
                  <c:v>2.35971753030821E-12</c:v>
                </c:pt>
                <c:pt idx="436">
                  <c:v>1.69316378032363E-12</c:v>
                </c:pt>
                <c:pt idx="437">
                  <c:v>1.66847494843056E-12</c:v>
                </c:pt>
                <c:pt idx="438">
                  <c:v>-7.73688247260834E-13</c:v>
                </c:pt>
                <c:pt idx="439">
                  <c:v>-6.92610446808446E-13</c:v>
                </c:pt>
                <c:pt idx="440">
                  <c:v>-4.62925441246406E-13</c:v>
                </c:pt>
                <c:pt idx="441">
                  <c:v>-8.08219702513788E-13</c:v>
                </c:pt>
                <c:pt idx="442">
                  <c:v>-8.34207544379822E-13</c:v>
                </c:pt>
                <c:pt idx="443">
                  <c:v>-8.88411278318967E-13</c:v>
                </c:pt>
                <c:pt idx="444">
                  <c:v>-8.23650199493535E-13</c:v>
                </c:pt>
                <c:pt idx="445">
                  <c:v>-8.87271878543971E-13</c:v>
                </c:pt>
                <c:pt idx="446">
                  <c:v>-8.16450601762011E-13</c:v>
                </c:pt>
                <c:pt idx="447">
                  <c:v>-9.34539633125982E-13</c:v>
                </c:pt>
                <c:pt idx="448">
                  <c:v>-8.87766319129239E-13</c:v>
                </c:pt>
                <c:pt idx="449">
                  <c:v>-1.03462124093781E-12</c:v>
                </c:pt>
                <c:pt idx="450">
                  <c:v>-9.2886648787369E-13</c:v>
                </c:pt>
                <c:pt idx="451">
                  <c:v>-9.12585738029179E-13</c:v>
                </c:pt>
                <c:pt idx="452">
                  <c:v>-9.67725059905492E-13</c:v>
                </c:pt>
                <c:pt idx="453">
                  <c:v>-9.07965709131325E-13</c:v>
                </c:pt>
                <c:pt idx="454">
                  <c:v>-9.22841075215205E-13</c:v>
                </c:pt>
                <c:pt idx="455">
                  <c:v>6.84860410879077E-13</c:v>
                </c:pt>
                <c:pt idx="456">
                  <c:v>7.8929695470892E-13</c:v>
                </c:pt>
                <c:pt idx="457">
                  <c:v>5.38499987188733E-13</c:v>
                </c:pt>
                <c:pt idx="458">
                  <c:v>7.77529674794707E-13</c:v>
                </c:pt>
                <c:pt idx="459">
                  <c:v>6.76365779920992E-13</c:v>
                </c:pt>
                <c:pt idx="460">
                  <c:v>6.95844050472116E-13</c:v>
                </c:pt>
                <c:pt idx="461">
                  <c:v>5.56166873874177E-13</c:v>
                </c:pt>
                <c:pt idx="462">
                  <c:v>3.23747832390567E-13</c:v>
                </c:pt>
                <c:pt idx="463">
                  <c:v>-4.74633073734741E-13</c:v>
                </c:pt>
                <c:pt idx="464">
                  <c:v>1.37475581307156E-13</c:v>
                </c:pt>
                <c:pt idx="465">
                  <c:v>2.66210959624569E-13</c:v>
                </c:pt>
                <c:pt idx="466">
                  <c:v>4.706896001643E-13</c:v>
                </c:pt>
                <c:pt idx="467">
                  <c:v>2.38928211782884E-13</c:v>
                </c:pt>
                <c:pt idx="468">
                  <c:v>4.43701459775889E-13</c:v>
                </c:pt>
                <c:pt idx="469">
                  <c:v>1.51236152598921E-12</c:v>
                </c:pt>
                <c:pt idx="470">
                  <c:v>1.57215124021748E-12</c:v>
                </c:pt>
                <c:pt idx="471">
                  <c:v>1.51089928771964E-12</c:v>
                </c:pt>
                <c:pt idx="472">
                  <c:v>1.71523102923174E-12</c:v>
                </c:pt>
                <c:pt idx="473">
                  <c:v>1.59032885016461E-12</c:v>
                </c:pt>
                <c:pt idx="474">
                  <c:v>1.59483482520782E-12</c:v>
                </c:pt>
                <c:pt idx="475">
                  <c:v>1.54699906663994E-12</c:v>
                </c:pt>
                <c:pt idx="476">
                  <c:v>1.37468973502104E-12</c:v>
                </c:pt>
                <c:pt idx="477">
                  <c:v>1.53122517014695E-12</c:v>
                </c:pt>
                <c:pt idx="478">
                  <c:v>1.66167070869795E-12</c:v>
                </c:pt>
                <c:pt idx="479">
                  <c:v>1.52504882369018E-12</c:v>
                </c:pt>
                <c:pt idx="480">
                  <c:v>1.52800641791375E-12</c:v>
                </c:pt>
                <c:pt idx="481">
                  <c:v>1.65291046640304E-12</c:v>
                </c:pt>
                <c:pt idx="482">
                  <c:v>1.55257488502224E-12</c:v>
                </c:pt>
                <c:pt idx="483">
                  <c:v>1.46171172258439E-12</c:v>
                </c:pt>
                <c:pt idx="484">
                  <c:v>1.40556788117349E-12</c:v>
                </c:pt>
                <c:pt idx="485">
                  <c:v>1.53047357698903E-12</c:v>
                </c:pt>
                <c:pt idx="486">
                  <c:v>1.50175811880081E-12</c:v>
                </c:pt>
                <c:pt idx="487">
                  <c:v>1.48349545802357E-12</c:v>
                </c:pt>
                <c:pt idx="488">
                  <c:v>1.57483751568503E-12</c:v>
                </c:pt>
                <c:pt idx="489">
                  <c:v>1.43475260665208E-12</c:v>
                </c:pt>
                <c:pt idx="490">
                  <c:v>1.47949338094681E-12</c:v>
                </c:pt>
                <c:pt idx="491">
                  <c:v>1.50882109135453E-12</c:v>
                </c:pt>
                <c:pt idx="492">
                  <c:v>1.42496873107371E-12</c:v>
                </c:pt>
                <c:pt idx="493">
                  <c:v>1.4182291010868E-12</c:v>
                </c:pt>
                <c:pt idx="494">
                  <c:v>1.52095939677656E-12</c:v>
                </c:pt>
                <c:pt idx="495">
                  <c:v>1.52647157045779E-12</c:v>
                </c:pt>
                <c:pt idx="496">
                  <c:v>1.43458277200407E-12</c:v>
                </c:pt>
                <c:pt idx="497">
                  <c:v>4.77149883176338E-13</c:v>
                </c:pt>
                <c:pt idx="498">
                  <c:v>3.57847051512496E-13</c:v>
                </c:pt>
                <c:pt idx="499">
                  <c:v>1.80010033031631E-13</c:v>
                </c:pt>
                <c:pt idx="500">
                  <c:v>2.9595257072542E-13</c:v>
                </c:pt>
                <c:pt idx="501">
                  <c:v>1.26691947884313E-13</c:v>
                </c:pt>
                <c:pt idx="502">
                  <c:v>3.82369463406443E-13</c:v>
                </c:pt>
                <c:pt idx="503">
                  <c:v>4.21701252897682E-13</c:v>
                </c:pt>
                <c:pt idx="504">
                  <c:v>3.91236437556091E-13</c:v>
                </c:pt>
                <c:pt idx="505">
                  <c:v>2.63936565645199E-12</c:v>
                </c:pt>
                <c:pt idx="506">
                  <c:v>3.54542024540009E-12</c:v>
                </c:pt>
                <c:pt idx="507">
                  <c:v>2.90020444705793E-12</c:v>
                </c:pt>
                <c:pt idx="508">
                  <c:v>3.01347492994379E-12</c:v>
                </c:pt>
                <c:pt idx="509">
                  <c:v>3.04560421598998E-12</c:v>
                </c:pt>
                <c:pt idx="510">
                  <c:v>3.04433151869231E-12</c:v>
                </c:pt>
                <c:pt idx="511">
                  <c:v>3.23215472422091E-12</c:v>
                </c:pt>
                <c:pt idx="512">
                  <c:v>3.18374162518154E-12</c:v>
                </c:pt>
                <c:pt idx="513">
                  <c:v>3.00046167365736E-12</c:v>
                </c:pt>
                <c:pt idx="514">
                  <c:v>3.15614858208681E-12</c:v>
                </c:pt>
                <c:pt idx="515">
                  <c:v>3.07882299798618E-12</c:v>
                </c:pt>
                <c:pt idx="516">
                  <c:v>2.9872122212189E-12</c:v>
                </c:pt>
                <c:pt idx="517">
                  <c:v>2.88610281660553E-12</c:v>
                </c:pt>
                <c:pt idx="518">
                  <c:v>3.10015745759896E-12</c:v>
                </c:pt>
                <c:pt idx="519">
                  <c:v>3.10571576424581E-12</c:v>
                </c:pt>
                <c:pt idx="520">
                  <c:v>3.45765838914966E-12</c:v>
                </c:pt>
                <c:pt idx="521">
                  <c:v>3.64263478472095E-12</c:v>
                </c:pt>
                <c:pt idx="522">
                  <c:v>3.49681341170752E-12</c:v>
                </c:pt>
                <c:pt idx="523">
                  <c:v>3.40920711996952E-12</c:v>
                </c:pt>
                <c:pt idx="524">
                  <c:v>3.58698136318389E-12</c:v>
                </c:pt>
                <c:pt idx="525">
                  <c:v>3.62576928628339E-12</c:v>
                </c:pt>
                <c:pt idx="526">
                  <c:v>2.29384717667432E-12</c:v>
                </c:pt>
                <c:pt idx="527">
                  <c:v>4.62029939528701E-12</c:v>
                </c:pt>
                <c:pt idx="528">
                  <c:v>4.73475872376422E-12</c:v>
                </c:pt>
                <c:pt idx="529">
                  <c:v>4.68714715771483E-12</c:v>
                </c:pt>
                <c:pt idx="530">
                  <c:v>4.76999118415397E-12</c:v>
                </c:pt>
                <c:pt idx="531">
                  <c:v>5.00698212668034E-12</c:v>
                </c:pt>
                <c:pt idx="532">
                  <c:v>4.87627871613935E-12</c:v>
                </c:pt>
                <c:pt idx="533">
                  <c:v>4.62704854641784E-12</c:v>
                </c:pt>
                <c:pt idx="534">
                  <c:v>4.66116394014385E-12</c:v>
                </c:pt>
                <c:pt idx="535">
                  <c:v>4.68700224118453E-12</c:v>
                </c:pt>
                <c:pt idx="536">
                  <c:v>4.83326820526166E-12</c:v>
                </c:pt>
                <c:pt idx="537">
                  <c:v>4.80892717203733E-12</c:v>
                </c:pt>
                <c:pt idx="538">
                  <c:v>4.8536930110071E-12</c:v>
                </c:pt>
                <c:pt idx="539">
                  <c:v>4.59908545744271E-12</c:v>
                </c:pt>
                <c:pt idx="540">
                  <c:v>4.69637580063763E-12</c:v>
                </c:pt>
                <c:pt idx="541">
                  <c:v>4.75941181747311E-12</c:v>
                </c:pt>
                <c:pt idx="542">
                  <c:v>4.73102589129291E-12</c:v>
                </c:pt>
                <c:pt idx="543">
                  <c:v>4.74279493805359E-12</c:v>
                </c:pt>
                <c:pt idx="544">
                  <c:v>4.86120531177873E-12</c:v>
                </c:pt>
                <c:pt idx="545">
                  <c:v>4.78060316048278E-12</c:v>
                </c:pt>
                <c:pt idx="546">
                  <c:v>4.83461883101795E-12</c:v>
                </c:pt>
                <c:pt idx="547">
                  <c:v>1.83823976874757E-12</c:v>
                </c:pt>
                <c:pt idx="548">
                  <c:v>1.74237255779805E-12</c:v>
                </c:pt>
                <c:pt idx="549">
                  <c:v>1.82459878118854E-12</c:v>
                </c:pt>
                <c:pt idx="550">
                  <c:v>1.79943894525356E-12</c:v>
                </c:pt>
                <c:pt idx="551">
                  <c:v>1.74320914655162E-12</c:v>
                </c:pt>
                <c:pt idx="552">
                  <c:v>1.73311231473751E-12</c:v>
                </c:pt>
                <c:pt idx="553">
                  <c:v>2.29001367348142E-12</c:v>
                </c:pt>
                <c:pt idx="554">
                  <c:v>2.32617986900345E-12</c:v>
                </c:pt>
                <c:pt idx="555">
                  <c:v>2.31740254216049E-12</c:v>
                </c:pt>
                <c:pt idx="556">
                  <c:v>2.25578943060518E-12</c:v>
                </c:pt>
                <c:pt idx="557">
                  <c:v>2.30065315060943E-12</c:v>
                </c:pt>
                <c:pt idx="558">
                  <c:v>2.24910911515184E-12</c:v>
                </c:pt>
                <c:pt idx="559">
                  <c:v>2.28375069783233E-12</c:v>
                </c:pt>
                <c:pt idx="560">
                  <c:v>8.23495403678925E-13</c:v>
                </c:pt>
                <c:pt idx="561">
                  <c:v>7.42124709977941E-13</c:v>
                </c:pt>
                <c:pt idx="562">
                  <c:v>6.61684360628252E-13</c:v>
                </c:pt>
                <c:pt idx="563">
                  <c:v>-1.39961493830924E-13</c:v>
                </c:pt>
                <c:pt idx="564">
                  <c:v>-1.42911143327171E-13</c:v>
                </c:pt>
                <c:pt idx="565">
                  <c:v>1.01551262589986E-12</c:v>
                </c:pt>
                <c:pt idx="566">
                  <c:v>9.41208901349271E-13</c:v>
                </c:pt>
                <c:pt idx="567">
                  <c:v>1.05167845950612E-12</c:v>
                </c:pt>
                <c:pt idx="568">
                  <c:v>1.04633935674821E-12</c:v>
                </c:pt>
                <c:pt idx="569">
                  <c:v>1.0136823358018E-12</c:v>
                </c:pt>
                <c:pt idx="570">
                  <c:v>1.03195931796344E-12</c:v>
                </c:pt>
                <c:pt idx="571">
                  <c:v>9.89564956393012E-13</c:v>
                </c:pt>
                <c:pt idx="572">
                  <c:v>9.65808501262592E-13</c:v>
                </c:pt>
                <c:pt idx="573">
                  <c:v>9.40119442992396E-13</c:v>
                </c:pt>
                <c:pt idx="574">
                  <c:v>9.20036883531267E-13</c:v>
                </c:pt>
                <c:pt idx="575">
                  <c:v>9.0204964252993E-13</c:v>
                </c:pt>
                <c:pt idx="576">
                  <c:v>8.85652453821494E-13</c:v>
                </c:pt>
                <c:pt idx="577">
                  <c:v>8.46790245451901E-13</c:v>
                </c:pt>
                <c:pt idx="578">
                  <c:v>9.02989487774815E-13</c:v>
                </c:pt>
                <c:pt idx="579">
                  <c:v>8.39644520819514E-13</c:v>
                </c:pt>
                <c:pt idx="580">
                  <c:v>1.0262409885949E-12</c:v>
                </c:pt>
                <c:pt idx="581">
                  <c:v>1.0154580631143E-12</c:v>
                </c:pt>
                <c:pt idx="582">
                  <c:v>8.81556837257552E-13</c:v>
                </c:pt>
                <c:pt idx="583">
                  <c:v>8.73590007356128E-13</c:v>
                </c:pt>
                <c:pt idx="584">
                  <c:v>9.69662169904826E-13</c:v>
                </c:pt>
                <c:pt idx="585">
                  <c:v>9.31402503831587E-13</c:v>
                </c:pt>
                <c:pt idx="586">
                  <c:v>9.95965554554377E-13</c:v>
                </c:pt>
                <c:pt idx="587">
                  <c:v>9.5886097661339E-13</c:v>
                </c:pt>
                <c:pt idx="588">
                  <c:v>1.02911415724783E-12</c:v>
                </c:pt>
                <c:pt idx="589">
                  <c:v>-2.08066678378992E-13</c:v>
                </c:pt>
                <c:pt idx="590">
                  <c:v>-3.37175999817456E-13</c:v>
                </c:pt>
                <c:pt idx="591">
                  <c:v>-2.66382577005462E-13</c:v>
                </c:pt>
                <c:pt idx="592">
                  <c:v>-2.53700930751687E-13</c:v>
                </c:pt>
                <c:pt idx="593">
                  <c:v>2.60522604259319E-13</c:v>
                </c:pt>
                <c:pt idx="594">
                  <c:v>4.81324843205421E-13</c:v>
                </c:pt>
                <c:pt idx="595">
                  <c:v>5.11372516635867E-13</c:v>
                </c:pt>
                <c:pt idx="596">
                  <c:v>3.39868468189446E-13</c:v>
                </c:pt>
                <c:pt idx="597">
                  <c:v>3.45802089296986E-13</c:v>
                </c:pt>
                <c:pt idx="598">
                  <c:v>4.0599669739051E-13</c:v>
                </c:pt>
                <c:pt idx="599">
                  <c:v>3.6723433505132E-13</c:v>
                </c:pt>
                <c:pt idx="600">
                  <c:v>2.91755856763202E-13</c:v>
                </c:pt>
                <c:pt idx="601">
                  <c:v>2.66220427455988E-13</c:v>
                </c:pt>
                <c:pt idx="602">
                  <c:v>-1.1378908603073E-12</c:v>
                </c:pt>
                <c:pt idx="603">
                  <c:v>-1.07234206808084E-12</c:v>
                </c:pt>
                <c:pt idx="604">
                  <c:v>-1.10555004448552E-12</c:v>
                </c:pt>
                <c:pt idx="605">
                  <c:v>-9.84863804648143E-13</c:v>
                </c:pt>
                <c:pt idx="606">
                  <c:v>-2.87311578245732E-13</c:v>
                </c:pt>
                <c:pt idx="607">
                  <c:v>-2.32477988264665E-13</c:v>
                </c:pt>
                <c:pt idx="608">
                  <c:v>-4.7380704440195E-14</c:v>
                </c:pt>
                <c:pt idx="609">
                  <c:v>-1.77077038204526E-13</c:v>
                </c:pt>
                <c:pt idx="610">
                  <c:v>-1.83549803083309E-13</c:v>
                </c:pt>
                <c:pt idx="611">
                  <c:v>-2.54750404815361E-13</c:v>
                </c:pt>
                <c:pt idx="612">
                  <c:v>-2.24532491344917E-13</c:v>
                </c:pt>
                <c:pt idx="613">
                  <c:v>-2.65014654902047E-13</c:v>
                </c:pt>
                <c:pt idx="614">
                  <c:v>-2.06662847472414E-13</c:v>
                </c:pt>
                <c:pt idx="615">
                  <c:v>-1.49437673415271E-13</c:v>
                </c:pt>
                <c:pt idx="616">
                  <c:v>-1.48585280603167E-13</c:v>
                </c:pt>
                <c:pt idx="617">
                  <c:v>-9.54257040007512E-14</c:v>
                </c:pt>
                <c:pt idx="618">
                  <c:v>-2.80501984035026E-13</c:v>
                </c:pt>
                <c:pt idx="619">
                  <c:v>-2.28351531453823E-13</c:v>
                </c:pt>
                <c:pt idx="620">
                  <c:v>-2.61447385921691E-13</c:v>
                </c:pt>
                <c:pt idx="621">
                  <c:v>-2.02517358317305E-13</c:v>
                </c:pt>
                <c:pt idx="622">
                  <c:v>-3.0180507299045E-13</c:v>
                </c:pt>
                <c:pt idx="623">
                  <c:v>-2.72371418018146E-13</c:v>
                </c:pt>
                <c:pt idx="624">
                  <c:v>-2.78616481974503E-13</c:v>
                </c:pt>
                <c:pt idx="625">
                  <c:v>-1.16273190156656E-12</c:v>
                </c:pt>
                <c:pt idx="626">
                  <c:v>-1.04861717192806E-12</c:v>
                </c:pt>
                <c:pt idx="627">
                  <c:v>-1.04281425929512E-12</c:v>
                </c:pt>
                <c:pt idx="628">
                  <c:v>-1.22732714811538E-12</c:v>
                </c:pt>
                <c:pt idx="629">
                  <c:v>-1.04199321645109E-12</c:v>
                </c:pt>
                <c:pt idx="630">
                  <c:v>-1.10539528859689E-12</c:v>
                </c:pt>
                <c:pt idx="631">
                  <c:v>2.14816043947757E-12</c:v>
                </c:pt>
                <c:pt idx="632">
                  <c:v>2.27914628218663E-12</c:v>
                </c:pt>
                <c:pt idx="633">
                  <c:v>1.85323151448563E-14</c:v>
                </c:pt>
                <c:pt idx="634">
                  <c:v>2.22774486331771E-12</c:v>
                </c:pt>
                <c:pt idx="635">
                  <c:v>2.13584145489927E-12</c:v>
                </c:pt>
                <c:pt idx="636">
                  <c:v>2.30017035123712E-12</c:v>
                </c:pt>
                <c:pt idx="637">
                  <c:v>2.450093134569E-12</c:v>
                </c:pt>
                <c:pt idx="638">
                  <c:v>2.35386695267568E-12</c:v>
                </c:pt>
                <c:pt idx="639">
                  <c:v>-1.26312436318501E-12</c:v>
                </c:pt>
                <c:pt idx="640">
                  <c:v>2.24941555912371E-12</c:v>
                </c:pt>
                <c:pt idx="641">
                  <c:v>2.28891514121683E-12</c:v>
                </c:pt>
                <c:pt idx="642">
                  <c:v>8.88569373818639E-13</c:v>
                </c:pt>
                <c:pt idx="643">
                  <c:v>2.26051688953419E-12</c:v>
                </c:pt>
                <c:pt idx="644">
                  <c:v>1.534454513285E-12</c:v>
                </c:pt>
                <c:pt idx="645">
                  <c:v>1.22343153840206E-12</c:v>
                </c:pt>
              </c:numCache>
            </c:numRef>
          </c:yVal>
          <c:smooth val="0"/>
        </c:ser>
        <c:dLbls>
          <c:showLegendKey val="0"/>
          <c:showVal val="0"/>
          <c:showCatName val="0"/>
          <c:showSerName val="0"/>
          <c:showPercent val="0"/>
          <c:showBubbleSize val="0"/>
        </c:dLbls>
        <c:axId val="-2050473464"/>
        <c:axId val="-2050484280"/>
      </c:scatterChart>
      <c:valAx>
        <c:axId val="-2050473464"/>
        <c:scaling>
          <c:orientation val="minMax"/>
        </c:scaling>
        <c:delete val="0"/>
        <c:axPos val="b"/>
        <c:majorTickMark val="out"/>
        <c:minorTickMark val="none"/>
        <c:tickLblPos val="nextTo"/>
        <c:crossAx val="-2050484280"/>
        <c:crosses val="autoZero"/>
        <c:crossBetween val="midCat"/>
      </c:valAx>
      <c:valAx>
        <c:axId val="-2050484280"/>
        <c:scaling>
          <c:orientation val="minMax"/>
        </c:scaling>
        <c:delete val="0"/>
        <c:axPos val="l"/>
        <c:majorGridlines/>
        <c:numFmt formatCode="General" sourceLinked="1"/>
        <c:majorTickMark val="out"/>
        <c:minorTickMark val="none"/>
        <c:tickLblPos val="nextTo"/>
        <c:crossAx val="-2050473464"/>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Real k=2</c:v>
          </c:tx>
          <c:invertIfNegative val="0"/>
          <c:errBars>
            <c:errBarType val="both"/>
            <c:errValType val="cust"/>
            <c:noEndCap val="1"/>
            <c:plus>
              <c:numRef>
                <c:f>ST_all.txt!$B$1010</c:f>
                <c:numCache>
                  <c:formatCode>General</c:formatCode>
                  <c:ptCount val="1"/>
                  <c:pt idx="0">
                    <c:v>0.0391864748133837</c:v>
                  </c:pt>
                </c:numCache>
              </c:numRef>
            </c:plus>
            <c:minus>
              <c:numRef>
                <c:f>ST_all.txt!$B$1010</c:f>
                <c:numCache>
                  <c:formatCode>General</c:formatCode>
                  <c:ptCount val="1"/>
                  <c:pt idx="0">
                    <c:v>0.0391864748133837</c:v>
                  </c:pt>
                </c:numCache>
              </c:numRef>
            </c:minus>
          </c:errBars>
          <c:val>
            <c:numRef>
              <c:f>ST_all.txt!$B$1008</c:f>
              <c:numCache>
                <c:formatCode>General</c:formatCode>
                <c:ptCount val="1"/>
                <c:pt idx="0">
                  <c:v>2.335691549319956</c:v>
                </c:pt>
              </c:numCache>
            </c:numRef>
          </c:val>
        </c:ser>
        <c:ser>
          <c:idx val="1"/>
          <c:order val="1"/>
          <c:tx>
            <c:v>Real k=3</c:v>
          </c:tx>
          <c:invertIfNegative val="0"/>
          <c:errBars>
            <c:errBarType val="both"/>
            <c:errValType val="cust"/>
            <c:noEndCap val="1"/>
            <c:plus>
              <c:numRef>
                <c:f>ST_all.txt!$C$1010</c:f>
                <c:numCache>
                  <c:formatCode>General</c:formatCode>
                  <c:ptCount val="1"/>
                  <c:pt idx="0">
                    <c:v>0.0569588567875431</c:v>
                  </c:pt>
                </c:numCache>
              </c:numRef>
            </c:plus>
            <c:minus>
              <c:numRef>
                <c:f>ST_all.txt!$C$1010</c:f>
                <c:numCache>
                  <c:formatCode>General</c:formatCode>
                  <c:ptCount val="1"/>
                  <c:pt idx="0">
                    <c:v>0.0569588567875431</c:v>
                  </c:pt>
                </c:numCache>
              </c:numRef>
            </c:minus>
          </c:errBars>
          <c:val>
            <c:numRef>
              <c:f>ST_all.txt!$C$1008</c:f>
              <c:numCache>
                <c:formatCode>General</c:formatCode>
                <c:ptCount val="1"/>
                <c:pt idx="0">
                  <c:v>3.680005618517782</c:v>
                </c:pt>
              </c:numCache>
            </c:numRef>
          </c:val>
        </c:ser>
        <c:ser>
          <c:idx val="2"/>
          <c:order val="2"/>
          <c:tx>
            <c:v>Real k=4</c:v>
          </c:tx>
          <c:invertIfNegative val="0"/>
          <c:errBars>
            <c:errBarType val="both"/>
            <c:errValType val="cust"/>
            <c:noEndCap val="1"/>
            <c:plus>
              <c:numRef>
                <c:f>ST_all.txt!$D$1010</c:f>
                <c:numCache>
                  <c:formatCode>General</c:formatCode>
                  <c:ptCount val="1"/>
                  <c:pt idx="0">
                    <c:v>0.0705591398762413</c:v>
                  </c:pt>
                </c:numCache>
              </c:numRef>
            </c:plus>
            <c:minus>
              <c:numRef>
                <c:f>ST_all.txt!$D$1010</c:f>
                <c:numCache>
                  <c:formatCode>General</c:formatCode>
                  <c:ptCount val="1"/>
                  <c:pt idx="0">
                    <c:v>0.0705591398762413</c:v>
                  </c:pt>
                </c:numCache>
              </c:numRef>
            </c:minus>
          </c:errBars>
          <c:val>
            <c:numRef>
              <c:f>ST_all.txt!$D$1008</c:f>
              <c:numCache>
                <c:formatCode>General</c:formatCode>
                <c:ptCount val="1"/>
                <c:pt idx="0">
                  <c:v>4.842096943606966</c:v>
                </c:pt>
              </c:numCache>
            </c:numRef>
          </c:val>
        </c:ser>
        <c:dLbls>
          <c:showLegendKey val="0"/>
          <c:showVal val="0"/>
          <c:showCatName val="0"/>
          <c:showSerName val="0"/>
          <c:showPercent val="0"/>
          <c:showBubbleSize val="0"/>
        </c:dLbls>
        <c:gapWidth val="150"/>
        <c:overlap val="-50"/>
        <c:axId val="-2063352328"/>
        <c:axId val="-2062917048"/>
      </c:barChart>
      <c:catAx>
        <c:axId val="-2063352328"/>
        <c:scaling>
          <c:orientation val="minMax"/>
        </c:scaling>
        <c:delete val="0"/>
        <c:axPos val="b"/>
        <c:majorTickMark val="out"/>
        <c:minorTickMark val="none"/>
        <c:tickLblPos val="nextTo"/>
        <c:crossAx val="-2062917048"/>
        <c:crosses val="autoZero"/>
        <c:auto val="1"/>
        <c:lblAlgn val="ctr"/>
        <c:lblOffset val="100"/>
        <c:noMultiLvlLbl val="0"/>
      </c:catAx>
      <c:valAx>
        <c:axId val="-2062917048"/>
        <c:scaling>
          <c:orientation val="minMax"/>
        </c:scaling>
        <c:delete val="0"/>
        <c:axPos val="l"/>
        <c:majorGridlines/>
        <c:numFmt formatCode="General" sourceLinked="1"/>
        <c:majorTickMark val="out"/>
        <c:minorTickMark val="none"/>
        <c:tickLblPos val="nextTo"/>
        <c:crossAx val="-206335232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EEDC3C-4B74-1A4E-B2B9-D68DAABFBB0E}" type="datetimeFigureOut">
              <a:rPr lang="en-US" smtClean="0"/>
              <a:t>1/25/17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49092-FD30-FF45-82FC-936F2D08E035}" type="slidenum">
              <a:rPr lang="en-US" smtClean="0"/>
              <a:t>‹#›</a:t>
            </a:fld>
            <a:endParaRPr lang="en-US"/>
          </a:p>
        </p:txBody>
      </p:sp>
    </p:spTree>
    <p:extLst>
      <p:ext uri="{BB962C8B-B14F-4D97-AF65-F5344CB8AC3E}">
        <p14:creationId xmlns:p14="http://schemas.microsoft.com/office/powerpoint/2010/main" val="3154671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F07E5-1496-7542-AAAC-F44388D8F504}"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0FAD4-25FA-E04B-B2D1-2B8F835B2EB0}" type="slidenum">
              <a:rPr lang="en-US" smtClean="0"/>
              <a:t>‹#›</a:t>
            </a:fld>
            <a:endParaRPr lang="en-US"/>
          </a:p>
        </p:txBody>
      </p:sp>
    </p:spTree>
    <p:extLst>
      <p:ext uri="{BB962C8B-B14F-4D97-AF65-F5344CB8AC3E}">
        <p14:creationId xmlns:p14="http://schemas.microsoft.com/office/powerpoint/2010/main" val="6447061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gene, we have performed</a:t>
            </a:r>
            <a:r>
              <a:rPr lang="en-US" baseline="0" dirty="0" smtClean="0"/>
              <a:t> linear regression between gene expression and number of days to death since sample collection. Then we selected the top 100 </a:t>
            </a:r>
            <a:r>
              <a:rPr lang="en-US" baseline="0" smtClean="0"/>
              <a:t>genes with highest </a:t>
            </a:r>
            <a:r>
              <a:rPr lang="en-US" baseline="0" dirty="0" smtClean="0"/>
              <a:t>Pearson values and estimated the geometric distance in R</a:t>
            </a:r>
            <a:r>
              <a:rPr lang="en-US" baseline="30000" dirty="0" smtClean="0"/>
              <a:t>100 </a:t>
            </a:r>
            <a:r>
              <a:rPr lang="en-US" baseline="0" dirty="0" smtClean="0"/>
              <a:t>for each expressional profile compared to the most aggressive profile (least days to death since sample collection).  </a:t>
            </a:r>
          </a:p>
          <a:p>
            <a:pPr marL="171450" indent="-171450">
              <a:buFontTx/>
              <a:buChar char="-"/>
            </a:pPr>
            <a:r>
              <a:rPr lang="en-US" baseline="0" dirty="0" smtClean="0"/>
              <a:t>The correlation between the estimated geometric R</a:t>
            </a:r>
            <a:r>
              <a:rPr lang="en-US" baseline="30000" dirty="0" smtClean="0"/>
              <a:t>100</a:t>
            </a:r>
            <a:r>
              <a:rPr lang="en-US" baseline="0" dirty="0" smtClean="0"/>
              <a:t> distance for each expressional profile and the days to death (representing profile aggressiveness) is depicted across different tumors.</a:t>
            </a:r>
          </a:p>
          <a:p>
            <a:pPr marL="171450" indent="-171450">
              <a:buFontTx/>
              <a:buChar char="-"/>
            </a:pPr>
            <a:r>
              <a:rPr lang="en-US" baseline="0" dirty="0" smtClean="0"/>
              <a:t>Carcinoma,  Squamous, Lymph, Lung and Kidney Tumors show high correlation denoting the existence of critical expressional profiles</a:t>
            </a:r>
          </a:p>
          <a:p>
            <a:pPr marL="171450" indent="-171450">
              <a:buFontTx/>
              <a:buChar char="-"/>
            </a:pPr>
            <a:r>
              <a:rPr lang="en-US" baseline="0" dirty="0" smtClean="0"/>
              <a:t>Similar analysis (not shown here) has been performed showing the predictive values for profile aggressiveness based on each patient’s expressional profile</a:t>
            </a:r>
            <a:endParaRPr lang="en-US" dirty="0"/>
          </a:p>
        </p:txBody>
      </p:sp>
      <p:sp>
        <p:nvSpPr>
          <p:cNvPr id="4" name="Slide Number Placeholder 3"/>
          <p:cNvSpPr>
            <a:spLocks noGrp="1"/>
          </p:cNvSpPr>
          <p:nvPr>
            <p:ph type="sldNum" sz="quarter" idx="10"/>
          </p:nvPr>
        </p:nvSpPr>
        <p:spPr/>
        <p:txBody>
          <a:bodyPr/>
          <a:lstStyle/>
          <a:p>
            <a:fld id="{CFFE70DC-5CBA-BB4C-ADE2-D7601D0868E4}" type="slidenum">
              <a:rPr lang="en-US" smtClean="0"/>
              <a:t>11</a:t>
            </a:fld>
            <a:endParaRPr lang="en-US"/>
          </a:p>
        </p:txBody>
      </p:sp>
    </p:spTree>
    <p:extLst>
      <p:ext uri="{BB962C8B-B14F-4D97-AF65-F5344CB8AC3E}">
        <p14:creationId xmlns:p14="http://schemas.microsoft.com/office/powerpoint/2010/main" val="254873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gene, we have performed</a:t>
            </a:r>
            <a:r>
              <a:rPr lang="en-US" baseline="0" dirty="0" smtClean="0"/>
              <a:t> linear regression between gene expression and number of days to death since sample collection. Then we selected the top 100 genes with highest Pearson values and estimated the geometric distance in R</a:t>
            </a:r>
            <a:r>
              <a:rPr lang="en-US" baseline="30000" dirty="0" smtClean="0"/>
              <a:t>100 </a:t>
            </a:r>
            <a:r>
              <a:rPr lang="en-US" baseline="0" dirty="0" smtClean="0"/>
              <a:t>for each expressional profile compared to the most aggressive profile (least days to death since sample collection).  </a:t>
            </a:r>
          </a:p>
          <a:p>
            <a:pPr marL="171450" indent="-171450">
              <a:buFontTx/>
              <a:buChar char="-"/>
            </a:pPr>
            <a:r>
              <a:rPr lang="en-US" baseline="0" dirty="0" smtClean="0"/>
              <a:t>The correlation between the estimated geometric R</a:t>
            </a:r>
            <a:r>
              <a:rPr lang="en-US" baseline="30000" dirty="0" smtClean="0"/>
              <a:t>100</a:t>
            </a:r>
            <a:r>
              <a:rPr lang="en-US" baseline="0" dirty="0" smtClean="0"/>
              <a:t> distance for each expressional profile and the days to death (representing profile aggressiveness) is depicted across different tumors.</a:t>
            </a:r>
          </a:p>
          <a:p>
            <a:pPr marL="171450" indent="-171450">
              <a:buFontTx/>
              <a:buChar char="-"/>
            </a:pPr>
            <a:r>
              <a:rPr lang="en-US" baseline="0" dirty="0" smtClean="0"/>
              <a:t>Carcinoma,  Squamous, Lymph, Lung and Kidney Tumors show high correlation denoting the existence of critical expressional profiles</a:t>
            </a:r>
          </a:p>
          <a:p>
            <a:pPr marL="171450" indent="-171450">
              <a:buFontTx/>
              <a:buChar char="-"/>
            </a:pPr>
            <a:r>
              <a:rPr lang="en-US" baseline="0" dirty="0" smtClean="0"/>
              <a:t>Similar analysis (not shown here) has been performed showing the predictive values for profile aggressiveness based on each patient’s expressional profile</a:t>
            </a:r>
            <a:endParaRPr lang="en-US" dirty="0"/>
          </a:p>
        </p:txBody>
      </p:sp>
      <p:sp>
        <p:nvSpPr>
          <p:cNvPr id="4" name="Slide Number Placeholder 3"/>
          <p:cNvSpPr>
            <a:spLocks noGrp="1"/>
          </p:cNvSpPr>
          <p:nvPr>
            <p:ph type="sldNum" sz="quarter" idx="10"/>
          </p:nvPr>
        </p:nvSpPr>
        <p:spPr/>
        <p:txBody>
          <a:bodyPr/>
          <a:lstStyle/>
          <a:p>
            <a:fld id="{CFFE70DC-5CBA-BB4C-ADE2-D7601D0868E4}" type="slidenum">
              <a:rPr lang="en-US" smtClean="0"/>
              <a:t>12</a:t>
            </a:fld>
            <a:endParaRPr lang="en-US"/>
          </a:p>
        </p:txBody>
      </p:sp>
    </p:spTree>
    <p:extLst>
      <p:ext uri="{BB962C8B-B14F-4D97-AF65-F5344CB8AC3E}">
        <p14:creationId xmlns:p14="http://schemas.microsoft.com/office/powerpoint/2010/main" val="254873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gene, we have performed</a:t>
            </a:r>
            <a:r>
              <a:rPr lang="en-US" baseline="0" dirty="0" smtClean="0"/>
              <a:t> linear regression between gene expression and number of days to death since sample collection. Then we selected the top 100 genes with highest Pearson values and estimated the geometric distance in R</a:t>
            </a:r>
            <a:r>
              <a:rPr lang="en-US" baseline="30000" dirty="0" smtClean="0"/>
              <a:t>100 </a:t>
            </a:r>
            <a:r>
              <a:rPr lang="en-US" baseline="0" dirty="0" smtClean="0"/>
              <a:t>for each expressional profile compared to the most aggressive profile (least days to death since sample collection).  </a:t>
            </a:r>
          </a:p>
          <a:p>
            <a:pPr marL="171450" indent="-171450">
              <a:buFontTx/>
              <a:buChar char="-"/>
            </a:pPr>
            <a:r>
              <a:rPr lang="en-US" baseline="0" dirty="0" smtClean="0"/>
              <a:t>The correlation between the estimated geometric R</a:t>
            </a:r>
            <a:r>
              <a:rPr lang="en-US" baseline="30000" dirty="0" smtClean="0"/>
              <a:t>100</a:t>
            </a:r>
            <a:r>
              <a:rPr lang="en-US" baseline="0" dirty="0" smtClean="0"/>
              <a:t> distance for each expressional profile and the days to death (representing profile aggressiveness) is depicted across different tumors.</a:t>
            </a:r>
          </a:p>
          <a:p>
            <a:pPr marL="171450" indent="-171450">
              <a:buFontTx/>
              <a:buChar char="-"/>
            </a:pPr>
            <a:r>
              <a:rPr lang="en-US" baseline="0" dirty="0" smtClean="0"/>
              <a:t>Carcinoma,  Squamous, Lymph, Lung and Kidney Tumors show high correlation denoting the existence of critical expressional profiles</a:t>
            </a:r>
          </a:p>
          <a:p>
            <a:pPr marL="171450" indent="-171450">
              <a:buFontTx/>
              <a:buChar char="-"/>
            </a:pPr>
            <a:r>
              <a:rPr lang="en-US" baseline="0" dirty="0" smtClean="0"/>
              <a:t>Similar analysis (not shown here) has been performed showing the predictive values for profile aggressiveness based on each patient’s expressional profile</a:t>
            </a:r>
            <a:endParaRPr lang="en-US" dirty="0"/>
          </a:p>
        </p:txBody>
      </p:sp>
      <p:sp>
        <p:nvSpPr>
          <p:cNvPr id="4" name="Slide Number Placeholder 3"/>
          <p:cNvSpPr>
            <a:spLocks noGrp="1"/>
          </p:cNvSpPr>
          <p:nvPr>
            <p:ph type="sldNum" sz="quarter" idx="10"/>
          </p:nvPr>
        </p:nvSpPr>
        <p:spPr/>
        <p:txBody>
          <a:bodyPr/>
          <a:lstStyle/>
          <a:p>
            <a:fld id="{CFFE70DC-5CBA-BB4C-ADE2-D7601D0868E4}" type="slidenum">
              <a:rPr lang="en-US" smtClean="0"/>
              <a:t>13</a:t>
            </a:fld>
            <a:endParaRPr lang="en-US"/>
          </a:p>
        </p:txBody>
      </p:sp>
    </p:spTree>
    <p:extLst>
      <p:ext uri="{BB962C8B-B14F-4D97-AF65-F5344CB8AC3E}">
        <p14:creationId xmlns:p14="http://schemas.microsoft.com/office/powerpoint/2010/main" val="254873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LOF mutations are not just functional impact mutations. It’s gene loss mutations. </a:t>
            </a:r>
          </a:p>
          <a:p>
            <a:r>
              <a:rPr lang="en-US" dirty="0" smtClean="0"/>
              <a:t>A </a:t>
            </a:r>
            <a:r>
              <a:rPr lang="en-US" dirty="0" err="1" smtClean="0"/>
              <a:t>Pancancer</a:t>
            </a:r>
            <a:r>
              <a:rPr lang="en-US" dirty="0" smtClean="0"/>
              <a:t> LOF mutation shows enrichment</a:t>
            </a:r>
            <a:r>
              <a:rPr lang="en-US" baseline="0" dirty="0" smtClean="0"/>
              <a:t> in early/dominant </a:t>
            </a:r>
            <a:r>
              <a:rPr lang="en-US" baseline="0" dirty="0" err="1" smtClean="0"/>
              <a:t>Subclones</a:t>
            </a:r>
            <a:r>
              <a:rPr lang="en-US" baseline="0" dirty="0" smtClean="0"/>
              <a:t> </a:t>
            </a:r>
          </a:p>
          <a:p>
            <a:r>
              <a:rPr lang="en-US" baseline="0" dirty="0" smtClean="0"/>
              <a:t>Similarly there is enrichment in bins with higher frequency</a:t>
            </a:r>
            <a:endParaRPr lang="en-US" dirty="0"/>
          </a:p>
        </p:txBody>
      </p:sp>
      <p:sp>
        <p:nvSpPr>
          <p:cNvPr id="4" name="Slide Number Placeholder 3"/>
          <p:cNvSpPr>
            <a:spLocks noGrp="1"/>
          </p:cNvSpPr>
          <p:nvPr>
            <p:ph type="sldNum" sz="quarter" idx="10"/>
          </p:nvPr>
        </p:nvSpPr>
        <p:spPr/>
        <p:txBody>
          <a:bodyPr/>
          <a:lstStyle/>
          <a:p>
            <a:fld id="{CFFE70DC-5CBA-BB4C-ADE2-D7601D0868E4}" type="slidenum">
              <a:rPr lang="en-US" smtClean="0"/>
              <a:t>20</a:t>
            </a:fld>
            <a:endParaRPr lang="en-US"/>
          </a:p>
        </p:txBody>
      </p:sp>
    </p:spTree>
    <p:extLst>
      <p:ext uri="{BB962C8B-B14F-4D97-AF65-F5344CB8AC3E}">
        <p14:creationId xmlns:p14="http://schemas.microsoft.com/office/powerpoint/2010/main" val="176708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Relative</a:t>
            </a:r>
            <a:r>
              <a:rPr lang="en-US" baseline="0" dirty="0" smtClean="0"/>
              <a:t> prevalence of LOF mutations across different meta-cohort tumor types</a:t>
            </a:r>
            <a:endParaRPr lang="en-US" dirty="0" smtClean="0"/>
          </a:p>
          <a:p>
            <a:pPr marL="171450" indent="-171450">
              <a:buFontTx/>
              <a:buChar char="-"/>
            </a:pPr>
            <a:r>
              <a:rPr lang="en-US" dirty="0" smtClean="0"/>
              <a:t>We</a:t>
            </a:r>
            <a:r>
              <a:rPr lang="en-US" baseline="0" dirty="0" smtClean="0"/>
              <a:t> expect: a) either higher fitness for each cell and therefore in higher prevalence or b)  lower fitness and lower prevalence</a:t>
            </a:r>
          </a:p>
          <a:p>
            <a:pPr marL="171450" indent="-171450">
              <a:buFontTx/>
              <a:buChar char="-"/>
            </a:pPr>
            <a:r>
              <a:rPr lang="en-US" baseline="0" dirty="0" smtClean="0"/>
              <a:t>Tumor Suppressor gene LOF should -by definition- provide a higher fitness for tumor cells and therefore exist in higher than expected prevalence</a:t>
            </a:r>
          </a:p>
        </p:txBody>
      </p:sp>
      <p:sp>
        <p:nvSpPr>
          <p:cNvPr id="4" name="Slide Number Placeholder 3"/>
          <p:cNvSpPr>
            <a:spLocks noGrp="1"/>
          </p:cNvSpPr>
          <p:nvPr>
            <p:ph type="sldNum" sz="quarter" idx="10"/>
          </p:nvPr>
        </p:nvSpPr>
        <p:spPr/>
        <p:txBody>
          <a:bodyPr/>
          <a:lstStyle/>
          <a:p>
            <a:fld id="{CFFE70DC-5CBA-BB4C-ADE2-D7601D0868E4}" type="slidenum">
              <a:rPr lang="en-US" smtClean="0"/>
              <a:t>21</a:t>
            </a:fld>
            <a:endParaRPr lang="en-US"/>
          </a:p>
        </p:txBody>
      </p:sp>
    </p:spTree>
    <p:extLst>
      <p:ext uri="{BB962C8B-B14F-4D97-AF65-F5344CB8AC3E}">
        <p14:creationId xmlns:p14="http://schemas.microsoft.com/office/powerpoint/2010/main" val="275508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t>
            </a:r>
            <a:r>
              <a:rPr lang="en-US" baseline="0" dirty="0" err="1" smtClean="0"/>
              <a:t>i</a:t>
            </a:r>
            <a:r>
              <a:rPr lang="en-US" baseline="0" dirty="0" smtClean="0"/>
              <a:t>)  early </a:t>
            </a:r>
            <a:r>
              <a:rPr lang="en-US" baseline="0" dirty="0" err="1" smtClean="0"/>
              <a:t>vs</a:t>
            </a:r>
            <a:r>
              <a:rPr lang="en-US" baseline="0" dirty="0" smtClean="0"/>
              <a:t> late </a:t>
            </a:r>
            <a:r>
              <a:rPr lang="en-US" baseline="0" dirty="0" err="1" smtClean="0"/>
              <a:t>subclones</a:t>
            </a:r>
            <a:r>
              <a:rPr lang="en-US" baseline="0" dirty="0" smtClean="0"/>
              <a:t> and ii) High </a:t>
            </a:r>
            <a:r>
              <a:rPr lang="en-US" baseline="0" dirty="0" err="1" smtClean="0"/>
              <a:t>vs</a:t>
            </a:r>
            <a:r>
              <a:rPr lang="en-US" baseline="0" dirty="0" smtClean="0"/>
              <a:t> Low frequency analysis, as expected:</a:t>
            </a:r>
          </a:p>
          <a:p>
            <a:pPr marL="171450" indent="-171450">
              <a:buFontTx/>
              <a:buChar char="-"/>
            </a:pPr>
            <a:r>
              <a:rPr lang="en-US" baseline="0" dirty="0" smtClean="0"/>
              <a:t>TSG are enriched in early </a:t>
            </a:r>
            <a:r>
              <a:rPr lang="en-US" baseline="0" dirty="0" err="1" smtClean="0"/>
              <a:t>subclones</a:t>
            </a:r>
            <a:r>
              <a:rPr lang="en-US" baseline="0" dirty="0" smtClean="0"/>
              <a:t> and high frequency bins</a:t>
            </a:r>
          </a:p>
          <a:p>
            <a:pPr marL="171450" indent="-171450">
              <a:buFontTx/>
              <a:buChar char="-"/>
            </a:pPr>
            <a:r>
              <a:rPr lang="en-US" baseline="0" dirty="0" smtClean="0"/>
              <a:t>Oncogenes are depleted in all </a:t>
            </a:r>
            <a:r>
              <a:rPr lang="en-US" baseline="0" dirty="0" err="1" smtClean="0"/>
              <a:t>categoriies</a:t>
            </a:r>
            <a:endParaRPr lang="en-US" baseline="0" dirty="0" smtClean="0"/>
          </a:p>
        </p:txBody>
      </p:sp>
      <p:sp>
        <p:nvSpPr>
          <p:cNvPr id="4" name="Slide Number Placeholder 3"/>
          <p:cNvSpPr>
            <a:spLocks noGrp="1"/>
          </p:cNvSpPr>
          <p:nvPr>
            <p:ph type="sldNum" sz="quarter" idx="10"/>
          </p:nvPr>
        </p:nvSpPr>
        <p:spPr/>
        <p:txBody>
          <a:bodyPr/>
          <a:lstStyle/>
          <a:p>
            <a:fld id="{CFFE70DC-5CBA-BB4C-ADE2-D7601D0868E4}" type="slidenum">
              <a:rPr lang="en-US" smtClean="0"/>
              <a:t>22</a:t>
            </a:fld>
            <a:endParaRPr lang="en-US"/>
          </a:p>
        </p:txBody>
      </p:sp>
    </p:spTree>
    <p:extLst>
      <p:ext uri="{BB962C8B-B14F-4D97-AF65-F5344CB8AC3E}">
        <p14:creationId xmlns:p14="http://schemas.microsoft.com/office/powerpoint/2010/main" val="78031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Values</a:t>
            </a:r>
            <a:r>
              <a:rPr lang="en-US" baseline="0" dirty="0" smtClean="0"/>
              <a:t> of change in entropy </a:t>
            </a:r>
            <a:r>
              <a:rPr lang="en-US" dirty="0" smtClean="0"/>
              <a:t>closer to 1 signify higher Entropy in early signatures (Fewer of higher prevalence)</a:t>
            </a:r>
            <a:r>
              <a:rPr lang="en-US" baseline="0" dirty="0" smtClean="0"/>
              <a:t>. Negative values signify higher entropy for late signatures .Closer to 0 Signify no change in signature proportions. </a:t>
            </a:r>
          </a:p>
          <a:p>
            <a:pPr marL="171450" indent="-171450">
              <a:buFontTx/>
              <a:buChar char="-"/>
            </a:pPr>
            <a:r>
              <a:rPr lang="en-US" baseline="0" dirty="0" smtClean="0"/>
              <a:t>Female Reproductive, Lymph and CNS tumors show the most conservative nature, remaining mostly unchanged.</a:t>
            </a:r>
          </a:p>
          <a:p>
            <a:pPr marL="171450" indent="-171450">
              <a:buFontTx/>
              <a:buChar char="-"/>
            </a:pPr>
            <a:r>
              <a:rPr lang="en-US" baseline="0" dirty="0" smtClean="0"/>
              <a:t>Sarcoma and </a:t>
            </a:r>
            <a:r>
              <a:rPr lang="en-US" baseline="0" dirty="0" err="1" smtClean="0"/>
              <a:t>Glioma</a:t>
            </a:r>
            <a:r>
              <a:rPr lang="en-US" baseline="0" dirty="0" smtClean="0"/>
              <a:t> show fewer and more dominant signatures in early/dominant </a:t>
            </a:r>
            <a:r>
              <a:rPr lang="en-US" baseline="0" dirty="0" err="1" smtClean="0"/>
              <a:t>subclones</a:t>
            </a:r>
            <a:endParaRPr lang="en-US" baseline="0" dirty="0" smtClean="0"/>
          </a:p>
          <a:p>
            <a:pPr marL="171450" indent="-171450">
              <a:buFontTx/>
              <a:buChar char="-"/>
            </a:pPr>
            <a:r>
              <a:rPr lang="en-US" baseline="0" dirty="0" smtClean="0"/>
              <a:t>Kidney, Lymph, Squamous and Digestive tumors show fewer signatures in later </a:t>
            </a:r>
            <a:r>
              <a:rPr lang="en-US" baseline="0" dirty="0" err="1" smtClean="0"/>
              <a:t>subclones</a:t>
            </a:r>
            <a:endParaRPr lang="en-US" baseline="0" dirty="0" smtClean="0"/>
          </a:p>
        </p:txBody>
      </p:sp>
      <p:sp>
        <p:nvSpPr>
          <p:cNvPr id="4" name="Slide Number Placeholder 3"/>
          <p:cNvSpPr>
            <a:spLocks noGrp="1"/>
          </p:cNvSpPr>
          <p:nvPr>
            <p:ph type="sldNum" sz="quarter" idx="10"/>
          </p:nvPr>
        </p:nvSpPr>
        <p:spPr/>
        <p:txBody>
          <a:bodyPr/>
          <a:lstStyle/>
          <a:p>
            <a:fld id="{CFFE70DC-5CBA-BB4C-ADE2-D7601D0868E4}" type="slidenum">
              <a:rPr lang="en-US" smtClean="0"/>
              <a:t>31</a:t>
            </a:fld>
            <a:endParaRPr lang="en-US"/>
          </a:p>
        </p:txBody>
      </p:sp>
    </p:spTree>
    <p:extLst>
      <p:ext uri="{BB962C8B-B14F-4D97-AF65-F5344CB8AC3E}">
        <p14:creationId xmlns:p14="http://schemas.microsoft.com/office/powerpoint/2010/main" val="29656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D6BFBC-10A5-CD4B-AB72-D81AA000091A}" type="datetime1">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233484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FD8E9-ABF3-1C41-AAA3-6BE836A80003}" type="datetime1">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411259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A12D0-AB93-894A-8B5B-2F90A22EC2E5}" type="datetime1">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167494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796B5-EAD8-D24A-B34B-9F7BF18FECBF}" type="datetime1">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340916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29FF1-8B1E-8B42-B259-A5C78A8925DC}" type="datetime1">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126128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5A5FBB-8BE2-E941-9D63-7F730EC2AF0A}" type="datetime1">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23545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D3936-7E7C-1F43-873F-BCADBA3BA213}" type="datetime1">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130364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C942B3-E0D0-7E40-96B7-57E63DB62C03}" type="datetime1">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34978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EB066-156D-8F4D-9823-101E4DAE6C73}" type="datetime1">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303855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676F9-2C97-5742-A3FC-5AF37628EC50}" type="datetime1">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131629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A17C8-E9F8-FC4A-9D57-2E3BCD176E93}" type="datetime1">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8BCF4-66A3-2B40-8B96-528E416EE623}" type="slidenum">
              <a:rPr lang="en-US" smtClean="0"/>
              <a:t>‹#›</a:t>
            </a:fld>
            <a:endParaRPr lang="en-US"/>
          </a:p>
        </p:txBody>
      </p:sp>
    </p:spTree>
    <p:extLst>
      <p:ext uri="{BB962C8B-B14F-4D97-AF65-F5344CB8AC3E}">
        <p14:creationId xmlns:p14="http://schemas.microsoft.com/office/powerpoint/2010/main" val="2492801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805CD-C8D3-7943-855C-00225136F712}" type="datetime1">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CF4-66A3-2B40-8B96-528E416EE623}" type="slidenum">
              <a:rPr lang="en-US" smtClean="0"/>
              <a:t>‹#›</a:t>
            </a:fld>
            <a:endParaRPr lang="en-US"/>
          </a:p>
        </p:txBody>
      </p:sp>
    </p:spTree>
    <p:extLst>
      <p:ext uri="{BB962C8B-B14F-4D97-AF65-F5344CB8AC3E}">
        <p14:creationId xmlns:p14="http://schemas.microsoft.com/office/powerpoint/2010/main" val="374005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2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27.png"/><Relationship Id="rId5" Type="http://schemas.openxmlformats.org/officeDocument/2006/relationships/image" Target="../media/image2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28.png"/><Relationship Id="rId5" Type="http://schemas.openxmlformats.org/officeDocument/2006/relationships/image" Target="../media/image2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package" Target="../embeddings/Microsoft_Word_Document6.docx"/><Relationship Id="rId5" Type="http://schemas.openxmlformats.org/officeDocument/2006/relationships/image" Target="../media/image29.png"/><Relationship Id="rId6" Type="http://schemas.openxmlformats.org/officeDocument/2006/relationships/image" Target="../media/image2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package" Target="../embeddings/Microsoft_Word_Document7.docx"/><Relationship Id="rId6" Type="http://schemas.openxmlformats.org/officeDocument/2006/relationships/image" Target="../media/image3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586" y="506105"/>
            <a:ext cx="8112614" cy="1470025"/>
          </a:xfrm>
        </p:spPr>
        <p:txBody>
          <a:bodyPr>
            <a:normAutofit fontScale="90000"/>
          </a:bodyPr>
          <a:lstStyle/>
          <a:p>
            <a:r>
              <a:rPr lang="en-US" dirty="0" smtClean="0"/>
              <a:t>Tumor evolution </a:t>
            </a:r>
            <a:r>
              <a:rPr lang="en-US" dirty="0" smtClean="0"/>
              <a:t>as </a:t>
            </a:r>
            <a:r>
              <a:rPr lang="en-US" dirty="0" smtClean="0"/>
              <a:t>integrative systems Biology:</a:t>
            </a:r>
            <a:br>
              <a:rPr lang="en-US" dirty="0" smtClean="0"/>
            </a:br>
            <a:r>
              <a:rPr lang="en-US" sz="2700" dirty="0" smtClean="0"/>
              <a:t>Understanding Tumor Progression, Aggressiveness and Fitness</a:t>
            </a:r>
            <a:endParaRPr lang="en-US" sz="2700" dirty="0"/>
          </a:p>
        </p:txBody>
      </p:sp>
      <p:sp>
        <p:nvSpPr>
          <p:cNvPr id="3" name="Subtitle 2"/>
          <p:cNvSpPr>
            <a:spLocks noGrp="1"/>
          </p:cNvSpPr>
          <p:nvPr>
            <p:ph type="subTitle" idx="1"/>
          </p:nvPr>
        </p:nvSpPr>
        <p:spPr>
          <a:xfrm>
            <a:off x="1371600" y="4923797"/>
            <a:ext cx="6400800" cy="575760"/>
          </a:xfrm>
        </p:spPr>
        <p:txBody>
          <a:bodyPr>
            <a:normAutofit lnSpcReduction="10000"/>
          </a:bodyPr>
          <a:lstStyle/>
          <a:p>
            <a:r>
              <a:rPr lang="en-US" dirty="0" smtClean="0"/>
              <a:t>LS - </a:t>
            </a:r>
            <a:r>
              <a:rPr lang="en-US" dirty="0" err="1" smtClean="0"/>
              <a:t>Gpmtg</a:t>
            </a:r>
            <a:r>
              <a:rPr lang="en-US" dirty="0" smtClean="0"/>
              <a:t> 1/25/17</a:t>
            </a:r>
            <a:endParaRPr lang="en-US" dirty="0"/>
          </a:p>
        </p:txBody>
      </p:sp>
      <p:sp>
        <p:nvSpPr>
          <p:cNvPr id="4" name="Slide Number Placeholder 3"/>
          <p:cNvSpPr>
            <a:spLocks noGrp="1"/>
          </p:cNvSpPr>
          <p:nvPr>
            <p:ph type="sldNum" sz="quarter" idx="12"/>
          </p:nvPr>
        </p:nvSpPr>
        <p:spPr/>
        <p:txBody>
          <a:bodyPr/>
          <a:lstStyle/>
          <a:p>
            <a:fld id="{8728BCF4-66A3-2B40-8B96-528E416EE623}" type="slidenum">
              <a:rPr lang="en-US" smtClean="0"/>
              <a:t>1</a:t>
            </a:fld>
            <a:endParaRPr lang="en-US"/>
          </a:p>
        </p:txBody>
      </p:sp>
      <p:pic>
        <p:nvPicPr>
          <p:cNvPr id="6" name="Picture 5"/>
          <p:cNvPicPr>
            <a:picLocks noChangeAspect="1"/>
          </p:cNvPicPr>
          <p:nvPr/>
        </p:nvPicPr>
        <p:blipFill>
          <a:blip r:embed="rId2"/>
          <a:stretch>
            <a:fillRect/>
          </a:stretch>
        </p:blipFill>
        <p:spPr>
          <a:xfrm>
            <a:off x="2704964" y="2504225"/>
            <a:ext cx="3200400" cy="2028423"/>
          </a:xfrm>
          <a:prstGeom prst="rect">
            <a:avLst/>
          </a:prstGeom>
        </p:spPr>
      </p:pic>
    </p:spTree>
    <p:extLst>
      <p:ext uri="{BB962C8B-B14F-4D97-AF65-F5344CB8AC3E}">
        <p14:creationId xmlns:p14="http://schemas.microsoft.com/office/powerpoint/2010/main" val="22578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230269-B4EA-164A-9439-A745064CE968}" type="slidenum">
              <a:rPr lang="en-US" smtClean="0"/>
              <a:t>10</a:t>
            </a:fld>
            <a:endParaRPr lang="en-US"/>
          </a:p>
        </p:txBody>
      </p:sp>
      <p:pic>
        <p:nvPicPr>
          <p:cNvPr id="5" name="Picture 4"/>
          <p:cNvPicPr>
            <a:picLocks noChangeAspect="1"/>
          </p:cNvPicPr>
          <p:nvPr/>
        </p:nvPicPr>
        <p:blipFill>
          <a:blip r:embed="rId2"/>
          <a:stretch>
            <a:fillRect/>
          </a:stretch>
        </p:blipFill>
        <p:spPr>
          <a:xfrm>
            <a:off x="368959" y="687684"/>
            <a:ext cx="8317841" cy="5668666"/>
          </a:xfrm>
          <a:prstGeom prst="rect">
            <a:avLst/>
          </a:prstGeom>
        </p:spPr>
      </p:pic>
    </p:spTree>
    <p:extLst>
      <p:ext uri="{BB962C8B-B14F-4D97-AF65-F5344CB8AC3E}">
        <p14:creationId xmlns:p14="http://schemas.microsoft.com/office/powerpoint/2010/main" val="22228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274638"/>
            <a:ext cx="3246782" cy="3966058"/>
          </a:xfrm>
        </p:spPr>
        <p:txBody>
          <a:bodyPr>
            <a:normAutofit/>
          </a:bodyPr>
          <a:lstStyle/>
          <a:p>
            <a:r>
              <a:rPr lang="en-US" dirty="0" smtClean="0"/>
              <a:t>Converging expressional profiles in </a:t>
            </a:r>
            <a:br>
              <a:rPr lang="en-US" dirty="0" smtClean="0"/>
            </a:br>
            <a:r>
              <a:rPr lang="en-US" dirty="0" smtClean="0"/>
              <a:t>PCAWG</a:t>
            </a:r>
            <a:endParaRPr lang="en-US" dirty="0"/>
          </a:p>
        </p:txBody>
      </p:sp>
      <p:pic>
        <p:nvPicPr>
          <p:cNvPr id="3" name="Picture 2"/>
          <p:cNvPicPr>
            <a:picLocks noChangeAspect="1"/>
          </p:cNvPicPr>
          <p:nvPr/>
        </p:nvPicPr>
        <p:blipFill>
          <a:blip r:embed="rId3"/>
          <a:stretch>
            <a:fillRect/>
          </a:stretch>
        </p:blipFill>
        <p:spPr>
          <a:xfrm>
            <a:off x="3720102" y="66569"/>
            <a:ext cx="5234678" cy="6830481"/>
          </a:xfrm>
          <a:prstGeom prst="rect">
            <a:avLst/>
          </a:prstGeom>
        </p:spPr>
      </p:pic>
    </p:spTree>
    <p:extLst>
      <p:ext uri="{BB962C8B-B14F-4D97-AF65-F5344CB8AC3E}">
        <p14:creationId xmlns:p14="http://schemas.microsoft.com/office/powerpoint/2010/main" val="317823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274638"/>
            <a:ext cx="8361139" cy="967926"/>
          </a:xfrm>
        </p:spPr>
        <p:txBody>
          <a:bodyPr>
            <a:normAutofit/>
          </a:bodyPr>
          <a:lstStyle/>
          <a:p>
            <a:r>
              <a:rPr lang="en-US" dirty="0" smtClean="0"/>
              <a:t>Converging expressional profiles</a:t>
            </a:r>
            <a:endParaRPr lang="en-US" dirty="0"/>
          </a:p>
        </p:txBody>
      </p:sp>
      <p:pic>
        <p:nvPicPr>
          <p:cNvPr id="4" name="Picture 3"/>
          <p:cNvPicPr>
            <a:picLocks noChangeAspect="1"/>
          </p:cNvPicPr>
          <p:nvPr/>
        </p:nvPicPr>
        <p:blipFill>
          <a:blip r:embed="rId3"/>
          <a:stretch>
            <a:fillRect/>
          </a:stretch>
        </p:blipFill>
        <p:spPr>
          <a:xfrm>
            <a:off x="490292" y="2196137"/>
            <a:ext cx="2978181" cy="2939251"/>
          </a:xfrm>
          <a:prstGeom prst="rect">
            <a:avLst/>
          </a:prstGeom>
        </p:spPr>
      </p:pic>
      <p:sp>
        <p:nvSpPr>
          <p:cNvPr id="5" name="TextBox 4"/>
          <p:cNvSpPr txBox="1"/>
          <p:nvPr/>
        </p:nvSpPr>
        <p:spPr>
          <a:xfrm>
            <a:off x="928567" y="1741285"/>
            <a:ext cx="3127088" cy="369332"/>
          </a:xfrm>
          <a:prstGeom prst="rect">
            <a:avLst/>
          </a:prstGeom>
          <a:noFill/>
        </p:spPr>
        <p:txBody>
          <a:bodyPr wrap="square" rtlCol="0">
            <a:spAutoFit/>
          </a:bodyPr>
          <a:lstStyle/>
          <a:p>
            <a:r>
              <a:rPr lang="en-US" dirty="0" smtClean="0"/>
              <a:t>Ovary- </a:t>
            </a:r>
            <a:r>
              <a:rPr lang="en-US" dirty="0" err="1" smtClean="0"/>
              <a:t>AdenoCA</a:t>
            </a:r>
            <a:r>
              <a:rPr lang="en-US" dirty="0" smtClean="0"/>
              <a:t> R</a:t>
            </a:r>
            <a:r>
              <a:rPr lang="en-US" baseline="30000" dirty="0" smtClean="0"/>
              <a:t>2</a:t>
            </a:r>
            <a:r>
              <a:rPr lang="en-US" dirty="0" smtClean="0"/>
              <a:t>=0.41</a:t>
            </a:r>
            <a:endParaRPr lang="en-US" dirty="0"/>
          </a:p>
        </p:txBody>
      </p:sp>
      <p:pic>
        <p:nvPicPr>
          <p:cNvPr id="6" name="Picture 5"/>
          <p:cNvPicPr>
            <a:picLocks noChangeAspect="1"/>
          </p:cNvPicPr>
          <p:nvPr/>
        </p:nvPicPr>
        <p:blipFill>
          <a:blip r:embed="rId4"/>
          <a:stretch>
            <a:fillRect/>
          </a:stretch>
        </p:blipFill>
        <p:spPr>
          <a:xfrm>
            <a:off x="5976119" y="2196138"/>
            <a:ext cx="3111951" cy="2801430"/>
          </a:xfrm>
          <a:prstGeom prst="rect">
            <a:avLst/>
          </a:prstGeom>
        </p:spPr>
      </p:pic>
      <p:sp>
        <p:nvSpPr>
          <p:cNvPr id="7" name="TextBox 6"/>
          <p:cNvSpPr txBox="1"/>
          <p:nvPr/>
        </p:nvSpPr>
        <p:spPr>
          <a:xfrm>
            <a:off x="6930116" y="1741944"/>
            <a:ext cx="3127088" cy="369332"/>
          </a:xfrm>
          <a:prstGeom prst="rect">
            <a:avLst/>
          </a:prstGeom>
          <a:noFill/>
        </p:spPr>
        <p:txBody>
          <a:bodyPr wrap="square" rtlCol="0">
            <a:spAutoFit/>
          </a:bodyPr>
          <a:lstStyle/>
          <a:p>
            <a:r>
              <a:rPr lang="en-US" dirty="0" smtClean="0"/>
              <a:t>Liver R</a:t>
            </a:r>
            <a:r>
              <a:rPr lang="en-US" baseline="30000" dirty="0" smtClean="0"/>
              <a:t>2</a:t>
            </a:r>
            <a:r>
              <a:rPr lang="en-US" dirty="0" smtClean="0"/>
              <a:t>=0.39</a:t>
            </a:r>
            <a:endParaRPr lang="en-US" dirty="0"/>
          </a:p>
        </p:txBody>
      </p:sp>
    </p:spTree>
    <p:extLst>
      <p:ext uri="{BB962C8B-B14F-4D97-AF65-F5344CB8AC3E}">
        <p14:creationId xmlns:p14="http://schemas.microsoft.com/office/powerpoint/2010/main" val="41192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274638"/>
            <a:ext cx="8620592" cy="1090817"/>
          </a:xfrm>
        </p:spPr>
        <p:txBody>
          <a:bodyPr>
            <a:normAutofit/>
          </a:bodyPr>
          <a:lstStyle/>
          <a:p>
            <a:r>
              <a:rPr lang="en-US" dirty="0" smtClean="0"/>
              <a:t>For different number of Genes</a:t>
            </a:r>
            <a:endParaRPr lang="en-US" dirty="0"/>
          </a:p>
        </p:txBody>
      </p:sp>
      <p:graphicFrame>
        <p:nvGraphicFramePr>
          <p:cNvPr id="4" name="Chart 3"/>
          <p:cNvGraphicFramePr>
            <a:graphicFrameLocks/>
          </p:cNvGraphicFramePr>
          <p:nvPr/>
        </p:nvGraphicFramePr>
        <p:xfrm>
          <a:off x="787400" y="1549400"/>
          <a:ext cx="75692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25412" y="5322254"/>
            <a:ext cx="4574560" cy="382328"/>
          </a:xfrm>
          <a:prstGeom prst="rect">
            <a:avLst/>
          </a:prstGeom>
          <a:noFill/>
        </p:spPr>
        <p:txBody>
          <a:bodyPr wrap="square" rtlCol="0">
            <a:spAutoFit/>
          </a:bodyPr>
          <a:lstStyle/>
          <a:p>
            <a:r>
              <a:rPr lang="en-US" dirty="0" smtClean="0"/>
              <a:t>Number of genes used for expressional profile</a:t>
            </a:r>
            <a:endParaRPr lang="en-US" dirty="0"/>
          </a:p>
        </p:txBody>
      </p:sp>
      <p:sp>
        <p:nvSpPr>
          <p:cNvPr id="7" name="Rectangle 6"/>
          <p:cNvSpPr/>
          <p:nvPr/>
        </p:nvSpPr>
        <p:spPr>
          <a:xfrm>
            <a:off x="327447" y="1742333"/>
            <a:ext cx="389850" cy="369332"/>
          </a:xfrm>
          <a:prstGeom prst="rect">
            <a:avLst/>
          </a:prstGeom>
        </p:spPr>
        <p:txBody>
          <a:bodyPr wrap="none">
            <a:spAutoFit/>
          </a:bodyPr>
          <a:lstStyle/>
          <a:p>
            <a:r>
              <a:rPr lang="en-US" dirty="0"/>
              <a:t>R</a:t>
            </a:r>
            <a:r>
              <a:rPr lang="en-US" baseline="30000" dirty="0"/>
              <a:t>2</a:t>
            </a:r>
            <a:r>
              <a:rPr lang="en-US" dirty="0"/>
              <a:t> </a:t>
            </a:r>
          </a:p>
        </p:txBody>
      </p:sp>
    </p:spTree>
    <p:extLst>
      <p:ext uri="{BB962C8B-B14F-4D97-AF65-F5344CB8AC3E}">
        <p14:creationId xmlns:p14="http://schemas.microsoft.com/office/powerpoint/2010/main" val="301314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2467" cy="931862"/>
          </a:xfrm>
        </p:spPr>
        <p:txBody>
          <a:bodyPr>
            <a:normAutofit fontScale="90000"/>
          </a:bodyPr>
          <a:lstStyle/>
          <a:p>
            <a:r>
              <a:rPr lang="en-US" dirty="0" smtClean="0"/>
              <a:t>Same for meta-cohort:</a:t>
            </a:r>
            <a:br>
              <a:rPr lang="en-US" dirty="0" smtClean="0"/>
            </a:br>
            <a:r>
              <a:rPr lang="en-US" dirty="0" smtClean="0"/>
              <a:t>Some have higher predictability</a:t>
            </a:r>
            <a:endParaRPr lang="en-US" dirty="0"/>
          </a:p>
        </p:txBody>
      </p:sp>
      <p:sp>
        <p:nvSpPr>
          <p:cNvPr id="6" name="TextBox 5"/>
          <p:cNvSpPr txBox="1"/>
          <p:nvPr/>
        </p:nvSpPr>
        <p:spPr>
          <a:xfrm>
            <a:off x="6278033" y="1722134"/>
            <a:ext cx="2061634" cy="369332"/>
          </a:xfrm>
          <a:prstGeom prst="rect">
            <a:avLst/>
          </a:prstGeom>
          <a:noFill/>
        </p:spPr>
        <p:txBody>
          <a:bodyPr wrap="square" rtlCol="0">
            <a:spAutoFit/>
          </a:bodyPr>
          <a:lstStyle/>
          <a:p>
            <a:r>
              <a:rPr lang="en-US" b="1" dirty="0" err="1" smtClean="0"/>
              <a:t>Glioma</a:t>
            </a:r>
            <a:r>
              <a:rPr lang="en-US" b="1" dirty="0" smtClean="0"/>
              <a:t> 5 </a:t>
            </a:r>
            <a:r>
              <a:rPr lang="en-US" b="1" dirty="0" err="1" smtClean="0"/>
              <a:t>pr.cmp</a:t>
            </a:r>
            <a:r>
              <a:rPr lang="en-US" b="1" dirty="0" smtClean="0"/>
              <a:t>. </a:t>
            </a:r>
            <a:endParaRPr lang="en-US" b="1" dirty="0"/>
          </a:p>
        </p:txBody>
      </p:sp>
      <p:pic>
        <p:nvPicPr>
          <p:cNvPr id="7" name="Picture 6"/>
          <p:cNvPicPr>
            <a:picLocks noChangeAspect="1"/>
          </p:cNvPicPr>
          <p:nvPr/>
        </p:nvPicPr>
        <p:blipFill>
          <a:blip r:embed="rId2"/>
          <a:stretch>
            <a:fillRect/>
          </a:stretch>
        </p:blipFill>
        <p:spPr>
          <a:xfrm>
            <a:off x="2629327" y="1612900"/>
            <a:ext cx="3317315" cy="3246280"/>
          </a:xfrm>
          <a:prstGeom prst="rect">
            <a:avLst/>
          </a:prstGeom>
        </p:spPr>
      </p:pic>
      <p:sp>
        <p:nvSpPr>
          <p:cNvPr id="3" name="Rectangle 2"/>
          <p:cNvSpPr/>
          <p:nvPr/>
        </p:nvSpPr>
        <p:spPr>
          <a:xfrm>
            <a:off x="338504" y="5261523"/>
            <a:ext cx="8492437" cy="1169551"/>
          </a:xfrm>
          <a:prstGeom prst="rect">
            <a:avLst/>
          </a:prstGeom>
        </p:spPr>
        <p:txBody>
          <a:bodyPr wrap="square">
            <a:spAutoFit/>
          </a:bodyPr>
          <a:lstStyle/>
          <a:p>
            <a:r>
              <a:rPr lang="hu-HU" sz="1400" dirty="0"/>
              <a:t>gencode::MTND5P31::tc_ENSG00000227841.1	0.8190408	+	192.6832 186409.6	y~poly(x,1)</a:t>
            </a:r>
          </a:p>
          <a:p>
            <a:r>
              <a:rPr lang="de-DE" sz="1400" dirty="0" err="1"/>
              <a:t>mitranscriptome</a:t>
            </a:r>
            <a:r>
              <a:rPr lang="de-DE" sz="1400" dirty="0"/>
              <a:t>::G011508::tc_G011508	0.8164425	+	192.0778 146289.5	</a:t>
            </a:r>
            <a:r>
              <a:rPr lang="de-DE" sz="1400" dirty="0" err="1"/>
              <a:t>y~poly</a:t>
            </a:r>
            <a:r>
              <a:rPr lang="de-DE" sz="1400" dirty="0"/>
              <a:t>(x,1)</a:t>
            </a:r>
          </a:p>
          <a:p>
            <a:r>
              <a:rPr lang="hu-HU" sz="1400" dirty="0"/>
              <a:t>gencode::RN7SL71P::tc_ENSG00000264205.1	0.805809	+	258.4896 7980.01	y~poly(x,1)</a:t>
            </a:r>
          </a:p>
          <a:p>
            <a:r>
              <a:rPr lang="hu-HU" sz="1400" dirty="0"/>
              <a:t>gencode::RP11-3N2.8::tc_ENSG00000227035.1	0.8035907	+	318.9328 81400.62	y~poly(x,1)</a:t>
            </a:r>
          </a:p>
          <a:p>
            <a:r>
              <a:rPr lang="hu-HU" sz="1400" dirty="0"/>
              <a:t>gencode::snoU13::tc_ENSG00000238940.1	0.7947177	+	386.5101 9677.986	y~poly(x,1)</a:t>
            </a:r>
            <a:endParaRPr lang="en-US" sz="1400" dirty="0"/>
          </a:p>
        </p:txBody>
      </p:sp>
      <p:sp>
        <p:nvSpPr>
          <p:cNvPr id="10" name="Rectangle 9"/>
          <p:cNvSpPr/>
          <p:nvPr/>
        </p:nvSpPr>
        <p:spPr>
          <a:xfrm>
            <a:off x="1038556" y="3113756"/>
            <a:ext cx="1123675" cy="369332"/>
          </a:xfrm>
          <a:prstGeom prst="rect">
            <a:avLst/>
          </a:prstGeom>
        </p:spPr>
        <p:txBody>
          <a:bodyPr wrap="none">
            <a:spAutoFit/>
          </a:bodyPr>
          <a:lstStyle/>
          <a:p>
            <a:r>
              <a:rPr lang="en-US" i="1" dirty="0" smtClean="0"/>
              <a:t>Predicted</a:t>
            </a:r>
            <a:endParaRPr lang="en-US" i="1" dirty="0"/>
          </a:p>
        </p:txBody>
      </p:sp>
      <p:sp>
        <p:nvSpPr>
          <p:cNvPr id="11" name="Rectangle 10"/>
          <p:cNvSpPr/>
          <p:nvPr/>
        </p:nvSpPr>
        <p:spPr>
          <a:xfrm>
            <a:off x="3802256" y="4692589"/>
            <a:ext cx="1183975" cy="369332"/>
          </a:xfrm>
          <a:prstGeom prst="rect">
            <a:avLst/>
          </a:prstGeom>
        </p:spPr>
        <p:txBody>
          <a:bodyPr wrap="none">
            <a:spAutoFit/>
          </a:bodyPr>
          <a:lstStyle/>
          <a:p>
            <a:r>
              <a:rPr lang="en-US" i="1" dirty="0" smtClean="0"/>
              <a:t>Measured</a:t>
            </a:r>
            <a:endParaRPr lang="en-US" i="1" dirty="0"/>
          </a:p>
        </p:txBody>
      </p:sp>
      <p:sp>
        <p:nvSpPr>
          <p:cNvPr id="4" name="Slide Number Placeholder 3"/>
          <p:cNvSpPr>
            <a:spLocks noGrp="1"/>
          </p:cNvSpPr>
          <p:nvPr>
            <p:ph type="sldNum" sz="quarter" idx="12"/>
          </p:nvPr>
        </p:nvSpPr>
        <p:spPr/>
        <p:txBody>
          <a:bodyPr/>
          <a:lstStyle/>
          <a:p>
            <a:fld id="{CD230269-B4EA-164A-9439-A745064CE968}" type="slidenum">
              <a:rPr lang="en-US" smtClean="0"/>
              <a:t>14</a:t>
            </a:fld>
            <a:endParaRPr lang="en-US"/>
          </a:p>
        </p:txBody>
      </p:sp>
    </p:spTree>
    <p:extLst>
      <p:ext uri="{BB962C8B-B14F-4D97-AF65-F5344CB8AC3E}">
        <p14:creationId xmlns:p14="http://schemas.microsoft.com/office/powerpoint/2010/main" val="386317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6249"/>
            <a:ext cx="7772400" cy="1470025"/>
          </a:xfrm>
        </p:spPr>
        <p:txBody>
          <a:bodyPr/>
          <a:lstStyle/>
          <a:p>
            <a:r>
              <a:rPr lang="en-US" dirty="0" smtClean="0"/>
              <a:t>Frequency variations in </a:t>
            </a:r>
            <a:r>
              <a:rPr lang="en-US" smtClean="0"/>
              <a:t>E miner</a:t>
            </a:r>
            <a:endParaRPr lang="en-US" dirty="0"/>
          </a:p>
        </p:txBody>
      </p:sp>
      <p:sp>
        <p:nvSpPr>
          <p:cNvPr id="3" name="Title 1"/>
          <p:cNvSpPr txBox="1">
            <a:spLocks/>
          </p:cNvSpPr>
          <p:nvPr/>
        </p:nvSpPr>
        <p:spPr>
          <a:xfrm>
            <a:off x="557203" y="307085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i="1" dirty="0" smtClean="0"/>
              <a:t>Are driver genes selected?</a:t>
            </a:r>
            <a:endParaRPr lang="en-US" sz="2000" i="1" dirty="0"/>
          </a:p>
        </p:txBody>
      </p:sp>
    </p:spTree>
    <p:extLst>
      <p:ext uri="{BB962C8B-B14F-4D97-AF65-F5344CB8AC3E}">
        <p14:creationId xmlns:p14="http://schemas.microsoft.com/office/powerpoint/2010/main" val="105373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325"/>
          </a:xfrm>
        </p:spPr>
        <p:txBody>
          <a:bodyPr>
            <a:normAutofit fontScale="90000"/>
          </a:bodyPr>
          <a:lstStyle/>
          <a:p>
            <a:r>
              <a:rPr lang="en-US" dirty="0" smtClean="0"/>
              <a:t>Are cancer mutations born equal?</a:t>
            </a:r>
            <a:endParaRPr lang="en-US" dirty="0"/>
          </a:p>
        </p:txBody>
      </p:sp>
      <p:pic>
        <p:nvPicPr>
          <p:cNvPr id="3" name="Picture 2"/>
          <p:cNvPicPr>
            <a:picLocks noChangeAspect="1"/>
          </p:cNvPicPr>
          <p:nvPr/>
        </p:nvPicPr>
        <p:blipFill>
          <a:blip r:embed="rId2"/>
          <a:stretch>
            <a:fillRect/>
          </a:stretch>
        </p:blipFill>
        <p:spPr>
          <a:xfrm>
            <a:off x="1063037" y="1364074"/>
            <a:ext cx="6583256" cy="4485695"/>
          </a:xfrm>
          <a:prstGeom prst="rect">
            <a:avLst/>
          </a:prstGeom>
        </p:spPr>
      </p:pic>
      <p:sp>
        <p:nvSpPr>
          <p:cNvPr id="4" name="Slide Number Placeholder 3"/>
          <p:cNvSpPr>
            <a:spLocks noGrp="1"/>
          </p:cNvSpPr>
          <p:nvPr>
            <p:ph type="sldNum" sz="quarter" idx="12"/>
          </p:nvPr>
        </p:nvSpPr>
        <p:spPr/>
        <p:txBody>
          <a:bodyPr/>
          <a:lstStyle/>
          <a:p>
            <a:fld id="{8728BCF4-66A3-2B40-8B96-528E416EE623}" type="slidenum">
              <a:rPr lang="en-US" smtClean="0"/>
              <a:t>16</a:t>
            </a:fld>
            <a:endParaRPr lang="en-US"/>
          </a:p>
        </p:txBody>
      </p:sp>
      <p:sp>
        <p:nvSpPr>
          <p:cNvPr id="5" name="TextBox 4"/>
          <p:cNvSpPr txBox="1"/>
          <p:nvPr/>
        </p:nvSpPr>
        <p:spPr>
          <a:xfrm>
            <a:off x="4421481" y="6237111"/>
            <a:ext cx="2210741" cy="369332"/>
          </a:xfrm>
          <a:prstGeom prst="rect">
            <a:avLst/>
          </a:prstGeom>
          <a:noFill/>
        </p:spPr>
        <p:txBody>
          <a:bodyPr wrap="square" rtlCol="0">
            <a:spAutoFit/>
          </a:bodyPr>
          <a:lstStyle/>
          <a:p>
            <a:r>
              <a:rPr lang="en-US" i="1" dirty="0" smtClean="0"/>
              <a:t>Courtesy of Patrick</a:t>
            </a:r>
            <a:endParaRPr lang="en-US" i="1" dirty="0"/>
          </a:p>
        </p:txBody>
      </p:sp>
    </p:spTree>
    <p:extLst>
      <p:ext uri="{BB962C8B-B14F-4D97-AF65-F5344CB8AC3E}">
        <p14:creationId xmlns:p14="http://schemas.microsoft.com/office/powerpoint/2010/main" val="306212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732"/>
          </a:xfrm>
        </p:spPr>
        <p:txBody>
          <a:bodyPr>
            <a:normAutofit/>
          </a:bodyPr>
          <a:lstStyle/>
          <a:p>
            <a:r>
              <a:rPr lang="en-US" sz="2800" dirty="0" smtClean="0"/>
              <a:t>We are very confident that driver genes get higher variant allele frequency</a:t>
            </a:r>
            <a:endParaRPr lang="en-US" sz="2800" dirty="0"/>
          </a:p>
        </p:txBody>
      </p:sp>
      <p:sp>
        <p:nvSpPr>
          <p:cNvPr id="4" name="Slide Number Placeholder 3"/>
          <p:cNvSpPr>
            <a:spLocks noGrp="1"/>
          </p:cNvSpPr>
          <p:nvPr>
            <p:ph type="sldNum" sz="quarter" idx="12"/>
          </p:nvPr>
        </p:nvSpPr>
        <p:spPr/>
        <p:txBody>
          <a:bodyPr/>
          <a:lstStyle/>
          <a:p>
            <a:fld id="{8728BCF4-66A3-2B40-8B96-528E416EE623}" type="slidenum">
              <a:rPr lang="en-US" smtClean="0"/>
              <a:t>17</a:t>
            </a:fld>
            <a:endParaRPr lang="en-US"/>
          </a:p>
        </p:txBody>
      </p:sp>
      <p:pic>
        <p:nvPicPr>
          <p:cNvPr id="5" name="Picture 4"/>
          <p:cNvPicPr>
            <a:picLocks noChangeAspect="1"/>
          </p:cNvPicPr>
          <p:nvPr/>
        </p:nvPicPr>
        <p:blipFill>
          <a:blip r:embed="rId2"/>
          <a:stretch>
            <a:fillRect/>
          </a:stretch>
        </p:blipFill>
        <p:spPr>
          <a:xfrm>
            <a:off x="3499557" y="1702741"/>
            <a:ext cx="5187244" cy="4901259"/>
          </a:xfrm>
          <a:prstGeom prst="rect">
            <a:avLst/>
          </a:prstGeom>
        </p:spPr>
      </p:pic>
      <p:sp>
        <p:nvSpPr>
          <p:cNvPr id="6" name="Rectangle 5"/>
          <p:cNvSpPr/>
          <p:nvPr/>
        </p:nvSpPr>
        <p:spPr>
          <a:xfrm>
            <a:off x="2780829" y="1693334"/>
            <a:ext cx="2929007" cy="369332"/>
          </a:xfrm>
          <a:prstGeom prst="rect">
            <a:avLst/>
          </a:prstGeom>
        </p:spPr>
        <p:txBody>
          <a:bodyPr wrap="none">
            <a:spAutoFit/>
          </a:bodyPr>
          <a:lstStyle/>
          <a:p>
            <a:r>
              <a:rPr lang="en-US" dirty="0" smtClean="0"/>
              <a:t>Vogelstein's 125 driver genes</a:t>
            </a:r>
            <a:endParaRPr lang="en-US" dirty="0"/>
          </a:p>
        </p:txBody>
      </p:sp>
      <p:sp>
        <p:nvSpPr>
          <p:cNvPr id="7" name="Rectangle 6"/>
          <p:cNvSpPr/>
          <p:nvPr/>
        </p:nvSpPr>
        <p:spPr>
          <a:xfrm>
            <a:off x="353718" y="2826042"/>
            <a:ext cx="3038593" cy="1477328"/>
          </a:xfrm>
          <a:prstGeom prst="rect">
            <a:avLst/>
          </a:prstGeom>
        </p:spPr>
        <p:txBody>
          <a:bodyPr wrap="square">
            <a:spAutoFit/>
          </a:bodyPr>
          <a:lstStyle/>
          <a:p>
            <a:r>
              <a:rPr lang="en-US" dirty="0" smtClean="0"/>
              <a:t>"</a:t>
            </a:r>
            <a:r>
              <a:rPr lang="en-US" dirty="0" err="1" smtClean="0"/>
              <a:t>sens</a:t>
            </a:r>
            <a:r>
              <a:rPr lang="en-US" dirty="0" smtClean="0"/>
              <a:t>" = sensitivity</a:t>
            </a:r>
          </a:p>
          <a:p>
            <a:r>
              <a:rPr lang="en-US" dirty="0" smtClean="0"/>
              <a:t>"spec"=specificity</a:t>
            </a:r>
          </a:p>
          <a:p>
            <a:r>
              <a:rPr lang="en-US" dirty="0" smtClean="0"/>
              <a:t>"vg" =  for finding </a:t>
            </a:r>
            <a:r>
              <a:rPr lang="en-US" dirty="0" err="1" smtClean="0"/>
              <a:t>vogelstein's</a:t>
            </a:r>
            <a:r>
              <a:rPr lang="en-US" dirty="0" smtClean="0"/>
              <a:t> 125 driver genes</a:t>
            </a:r>
          </a:p>
          <a:p>
            <a:r>
              <a:rPr lang="en-US" dirty="0" smtClean="0"/>
              <a:t>"</a:t>
            </a:r>
            <a:r>
              <a:rPr lang="en-US" dirty="0" err="1" smtClean="0"/>
              <a:t>nl</a:t>
            </a:r>
            <a:r>
              <a:rPr lang="en-US" dirty="0" smtClean="0"/>
              <a:t>" = "no </a:t>
            </a:r>
            <a:r>
              <a:rPr lang="en-US" dirty="0" err="1" smtClean="0"/>
              <a:t>laplace</a:t>
            </a:r>
            <a:r>
              <a:rPr lang="en-US" dirty="0" smtClean="0"/>
              <a:t>"</a:t>
            </a:r>
            <a:endParaRPr lang="en-US" dirty="0"/>
          </a:p>
        </p:txBody>
      </p:sp>
    </p:spTree>
    <p:extLst>
      <p:ext uri="{BB962C8B-B14F-4D97-AF65-F5344CB8AC3E}">
        <p14:creationId xmlns:p14="http://schemas.microsoft.com/office/powerpoint/2010/main" val="228582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5460"/>
          </a:xfrm>
        </p:spPr>
        <p:txBody>
          <a:bodyPr/>
          <a:lstStyle/>
          <a:p>
            <a:r>
              <a:rPr lang="en-US" dirty="0" smtClean="0"/>
              <a:t>Magic Bins Pipeline</a:t>
            </a:r>
            <a:endParaRPr lang="en-US" dirty="0"/>
          </a:p>
        </p:txBody>
      </p:sp>
      <p:sp>
        <p:nvSpPr>
          <p:cNvPr id="4" name="Slide Number Placeholder 3"/>
          <p:cNvSpPr>
            <a:spLocks noGrp="1"/>
          </p:cNvSpPr>
          <p:nvPr>
            <p:ph type="sldNum" sz="quarter" idx="12"/>
          </p:nvPr>
        </p:nvSpPr>
        <p:spPr/>
        <p:txBody>
          <a:bodyPr/>
          <a:lstStyle/>
          <a:p>
            <a:fld id="{8728BCF4-66A3-2B40-8B96-528E416EE623}" type="slidenum">
              <a:rPr lang="en-US" smtClean="0"/>
              <a:t>18</a:t>
            </a:fld>
            <a:endParaRPr lang="en-US"/>
          </a:p>
        </p:txBody>
      </p:sp>
      <p:sp>
        <p:nvSpPr>
          <p:cNvPr id="5" name="Rectangle 4"/>
          <p:cNvSpPr/>
          <p:nvPr/>
        </p:nvSpPr>
        <p:spPr>
          <a:xfrm>
            <a:off x="730019" y="1490109"/>
            <a:ext cx="2600071" cy="1290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502541" y="1470107"/>
            <a:ext cx="2600071" cy="1290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Up Arrow 6"/>
          <p:cNvSpPr/>
          <p:nvPr/>
        </p:nvSpPr>
        <p:spPr>
          <a:xfrm rot="10800000">
            <a:off x="3950110" y="2630192"/>
            <a:ext cx="1080029" cy="600044"/>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220034" y="3670268"/>
            <a:ext cx="1440039" cy="730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170085" y="3670268"/>
            <a:ext cx="1440039" cy="730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5055557" y="3670268"/>
            <a:ext cx="1440039" cy="730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842583" y="3670268"/>
            <a:ext cx="1440039" cy="7300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000027" y="1890138"/>
            <a:ext cx="2140057" cy="369332"/>
          </a:xfrm>
          <a:prstGeom prst="rect">
            <a:avLst/>
          </a:prstGeom>
          <a:noFill/>
        </p:spPr>
        <p:txBody>
          <a:bodyPr wrap="square" rtlCol="0">
            <a:spAutoFit/>
          </a:bodyPr>
          <a:lstStyle/>
          <a:p>
            <a:r>
              <a:rPr lang="en-US" dirty="0" smtClean="0"/>
              <a:t>VAF for each patient</a:t>
            </a:r>
            <a:endParaRPr lang="en-US" dirty="0"/>
          </a:p>
        </p:txBody>
      </p:sp>
      <p:sp>
        <p:nvSpPr>
          <p:cNvPr id="13" name="TextBox 12"/>
          <p:cNvSpPr txBox="1"/>
          <p:nvPr/>
        </p:nvSpPr>
        <p:spPr>
          <a:xfrm>
            <a:off x="5712554" y="1757864"/>
            <a:ext cx="2390058" cy="646331"/>
          </a:xfrm>
          <a:prstGeom prst="rect">
            <a:avLst/>
          </a:prstGeom>
          <a:noFill/>
        </p:spPr>
        <p:txBody>
          <a:bodyPr wrap="square" rtlCol="0">
            <a:spAutoFit/>
          </a:bodyPr>
          <a:lstStyle/>
          <a:p>
            <a:r>
              <a:rPr lang="en-US" dirty="0" err="1" smtClean="0"/>
              <a:t>Subclonal</a:t>
            </a:r>
            <a:r>
              <a:rPr lang="en-US" dirty="0" smtClean="0"/>
              <a:t> or Frequency Bin </a:t>
            </a:r>
            <a:r>
              <a:rPr lang="en-US" dirty="0" err="1" smtClean="0"/>
              <a:t>Assignement</a:t>
            </a:r>
            <a:endParaRPr lang="en-US" dirty="0"/>
          </a:p>
        </p:txBody>
      </p:sp>
      <p:sp>
        <p:nvSpPr>
          <p:cNvPr id="14" name="TextBox 13"/>
          <p:cNvSpPr txBox="1"/>
          <p:nvPr/>
        </p:nvSpPr>
        <p:spPr>
          <a:xfrm>
            <a:off x="1340037" y="3910285"/>
            <a:ext cx="1070029" cy="276999"/>
          </a:xfrm>
          <a:prstGeom prst="rect">
            <a:avLst/>
          </a:prstGeom>
          <a:noFill/>
        </p:spPr>
        <p:txBody>
          <a:bodyPr wrap="square" rtlCol="0">
            <a:spAutoFit/>
          </a:bodyPr>
          <a:lstStyle/>
          <a:p>
            <a:r>
              <a:rPr lang="en-US" sz="1200" dirty="0" smtClean="0"/>
              <a:t>Gene Regions</a:t>
            </a:r>
            <a:endParaRPr lang="en-US" sz="1200" dirty="0"/>
          </a:p>
        </p:txBody>
      </p:sp>
      <p:sp>
        <p:nvSpPr>
          <p:cNvPr id="15" name="TextBox 14"/>
          <p:cNvSpPr txBox="1"/>
          <p:nvPr/>
        </p:nvSpPr>
        <p:spPr>
          <a:xfrm>
            <a:off x="3330090" y="3899652"/>
            <a:ext cx="1070029" cy="276999"/>
          </a:xfrm>
          <a:prstGeom prst="rect">
            <a:avLst/>
          </a:prstGeom>
          <a:noFill/>
        </p:spPr>
        <p:txBody>
          <a:bodyPr wrap="square" rtlCol="0">
            <a:spAutoFit/>
          </a:bodyPr>
          <a:lstStyle/>
          <a:p>
            <a:r>
              <a:rPr lang="en-US" sz="1200" dirty="0" err="1" smtClean="0"/>
              <a:t>Funseq</a:t>
            </a:r>
            <a:r>
              <a:rPr lang="en-US" sz="1200" dirty="0" smtClean="0"/>
              <a:t> score</a:t>
            </a:r>
            <a:endParaRPr lang="en-US" sz="1200" dirty="0"/>
          </a:p>
        </p:txBody>
      </p:sp>
      <p:sp>
        <p:nvSpPr>
          <p:cNvPr id="16" name="TextBox 15"/>
          <p:cNvSpPr txBox="1"/>
          <p:nvPr/>
        </p:nvSpPr>
        <p:spPr>
          <a:xfrm>
            <a:off x="5287542" y="3910285"/>
            <a:ext cx="1070029" cy="276999"/>
          </a:xfrm>
          <a:prstGeom prst="rect">
            <a:avLst/>
          </a:prstGeom>
          <a:noFill/>
        </p:spPr>
        <p:txBody>
          <a:bodyPr wrap="square" rtlCol="0">
            <a:spAutoFit/>
          </a:bodyPr>
          <a:lstStyle/>
          <a:p>
            <a:r>
              <a:rPr lang="en-US" sz="1200" dirty="0" smtClean="0"/>
              <a:t>Aloft Score</a:t>
            </a:r>
            <a:endParaRPr lang="en-US" sz="1200" dirty="0"/>
          </a:p>
        </p:txBody>
      </p:sp>
      <p:sp>
        <p:nvSpPr>
          <p:cNvPr id="17" name="TextBox 16"/>
          <p:cNvSpPr txBox="1"/>
          <p:nvPr/>
        </p:nvSpPr>
        <p:spPr>
          <a:xfrm>
            <a:off x="7212377" y="3899652"/>
            <a:ext cx="830235" cy="276999"/>
          </a:xfrm>
          <a:prstGeom prst="rect">
            <a:avLst/>
          </a:prstGeom>
          <a:noFill/>
        </p:spPr>
        <p:txBody>
          <a:bodyPr wrap="square" rtlCol="0">
            <a:spAutoFit/>
          </a:bodyPr>
          <a:lstStyle/>
          <a:p>
            <a:r>
              <a:rPr lang="en-US" sz="1200" dirty="0" smtClean="0"/>
              <a:t>Signatures</a:t>
            </a:r>
            <a:endParaRPr lang="en-US" sz="1200" dirty="0"/>
          </a:p>
        </p:txBody>
      </p:sp>
      <p:sp>
        <p:nvSpPr>
          <p:cNvPr id="18" name="TextBox 17"/>
          <p:cNvSpPr txBox="1"/>
          <p:nvPr/>
        </p:nvSpPr>
        <p:spPr>
          <a:xfrm>
            <a:off x="100001" y="3920286"/>
            <a:ext cx="1020028" cy="369332"/>
          </a:xfrm>
          <a:prstGeom prst="rect">
            <a:avLst/>
          </a:prstGeom>
          <a:noFill/>
        </p:spPr>
        <p:txBody>
          <a:bodyPr wrap="square" rtlCol="0">
            <a:spAutoFit/>
          </a:bodyPr>
          <a:lstStyle/>
          <a:p>
            <a:r>
              <a:rPr lang="en-US" dirty="0" smtClean="0"/>
              <a:t>Modules</a:t>
            </a:r>
            <a:endParaRPr lang="en-US" dirty="0"/>
          </a:p>
        </p:txBody>
      </p:sp>
      <p:sp>
        <p:nvSpPr>
          <p:cNvPr id="19" name="Trapezoid 18"/>
          <p:cNvSpPr/>
          <p:nvPr/>
        </p:nvSpPr>
        <p:spPr>
          <a:xfrm>
            <a:off x="2555068" y="5370392"/>
            <a:ext cx="4110112" cy="60004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Evaluate differences between </a:t>
            </a:r>
            <a:r>
              <a:rPr lang="en-US" dirty="0" err="1" smtClean="0"/>
              <a:t>Subclones</a:t>
            </a:r>
            <a:r>
              <a:rPr lang="en-US" dirty="0" smtClean="0"/>
              <a:t>, patients, cancers</a:t>
            </a:r>
            <a:endParaRPr lang="en-US" dirty="0"/>
          </a:p>
        </p:txBody>
      </p:sp>
      <p:pic>
        <p:nvPicPr>
          <p:cNvPr id="20" name="Picture 19"/>
          <p:cNvPicPr>
            <a:picLocks noChangeAspect="1"/>
          </p:cNvPicPr>
          <p:nvPr/>
        </p:nvPicPr>
        <p:blipFill>
          <a:blip r:embed="rId2"/>
          <a:stretch>
            <a:fillRect/>
          </a:stretch>
        </p:blipFill>
        <p:spPr>
          <a:xfrm>
            <a:off x="396218" y="4833837"/>
            <a:ext cx="1887638" cy="1887638"/>
          </a:xfrm>
          <a:prstGeom prst="rect">
            <a:avLst/>
          </a:prstGeom>
        </p:spPr>
      </p:pic>
    </p:spTree>
    <p:extLst>
      <p:ext uri="{BB962C8B-B14F-4D97-AF65-F5344CB8AC3E}">
        <p14:creationId xmlns:p14="http://schemas.microsoft.com/office/powerpoint/2010/main" val="288742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 Bins</a:t>
            </a:r>
            <a:endParaRPr lang="en-US" dirty="0"/>
          </a:p>
        </p:txBody>
      </p:sp>
      <p:sp>
        <p:nvSpPr>
          <p:cNvPr id="3" name="Content Placeholder 2"/>
          <p:cNvSpPr>
            <a:spLocks noGrp="1"/>
          </p:cNvSpPr>
          <p:nvPr>
            <p:ph idx="1"/>
          </p:nvPr>
        </p:nvSpPr>
        <p:spPr>
          <a:xfrm>
            <a:off x="457200" y="1600201"/>
            <a:ext cx="8229600" cy="3233512"/>
          </a:xfrm>
        </p:spPr>
        <p:txBody>
          <a:bodyPr>
            <a:normAutofit fontScale="92500" lnSpcReduction="10000"/>
          </a:bodyPr>
          <a:lstStyle/>
          <a:p>
            <a:r>
              <a:rPr lang="en-US" dirty="0"/>
              <a:t>Mutations of High </a:t>
            </a:r>
            <a:r>
              <a:rPr lang="en-US" dirty="0" err="1"/>
              <a:t>vs</a:t>
            </a:r>
            <a:r>
              <a:rPr lang="en-US" dirty="0"/>
              <a:t> Low Frequency</a:t>
            </a:r>
          </a:p>
          <a:p>
            <a:pPr lvl="1"/>
            <a:r>
              <a:rPr lang="en-US" dirty="0"/>
              <a:t>Divide mutations into 3 groups based on Frequency</a:t>
            </a:r>
          </a:p>
          <a:p>
            <a:pPr lvl="1"/>
            <a:r>
              <a:rPr lang="en-US" dirty="0"/>
              <a:t>Compare Group 1 (Highest </a:t>
            </a:r>
            <a:r>
              <a:rPr lang="en-US" dirty="0" err="1"/>
              <a:t>Freq</a:t>
            </a:r>
            <a:r>
              <a:rPr lang="en-US" dirty="0"/>
              <a:t>) to Group 2 (Lowest Frequency</a:t>
            </a:r>
            <a:r>
              <a:rPr lang="en-US" dirty="0" smtClean="0"/>
              <a:t>)</a:t>
            </a:r>
          </a:p>
          <a:p>
            <a:r>
              <a:rPr lang="en-US" dirty="0" smtClean="0"/>
              <a:t>Mutations of Early </a:t>
            </a:r>
            <a:r>
              <a:rPr lang="en-US" dirty="0" err="1" smtClean="0"/>
              <a:t>vs</a:t>
            </a:r>
            <a:r>
              <a:rPr lang="en-US" dirty="0" smtClean="0"/>
              <a:t> Late Clones</a:t>
            </a:r>
          </a:p>
          <a:p>
            <a:pPr lvl="1"/>
            <a:r>
              <a:rPr lang="en-US" dirty="0" smtClean="0"/>
              <a:t>Parse the clonal tree</a:t>
            </a:r>
          </a:p>
          <a:p>
            <a:pPr lvl="1"/>
            <a:r>
              <a:rPr lang="en-US" dirty="0" smtClean="0"/>
              <a:t>Compare Parent to Children mutations</a:t>
            </a:r>
            <a:endParaRPr lang="en-US" dirty="0"/>
          </a:p>
        </p:txBody>
      </p:sp>
      <p:sp>
        <p:nvSpPr>
          <p:cNvPr id="4" name="Slide Number Placeholder 3"/>
          <p:cNvSpPr>
            <a:spLocks noGrp="1"/>
          </p:cNvSpPr>
          <p:nvPr>
            <p:ph type="sldNum" sz="quarter" idx="12"/>
          </p:nvPr>
        </p:nvSpPr>
        <p:spPr/>
        <p:txBody>
          <a:bodyPr/>
          <a:lstStyle/>
          <a:p>
            <a:fld id="{CD230269-B4EA-164A-9439-A745064CE968}" type="slidenum">
              <a:rPr lang="en-US" smtClean="0"/>
              <a:t>19</a:t>
            </a:fld>
            <a:endParaRPr lang="en-US"/>
          </a:p>
        </p:txBody>
      </p:sp>
      <p:pic>
        <p:nvPicPr>
          <p:cNvPr id="5" name="Picture 4"/>
          <p:cNvPicPr>
            <a:picLocks noChangeAspect="1"/>
          </p:cNvPicPr>
          <p:nvPr/>
        </p:nvPicPr>
        <p:blipFill>
          <a:blip r:embed="rId2"/>
          <a:stretch>
            <a:fillRect/>
          </a:stretch>
        </p:blipFill>
        <p:spPr>
          <a:xfrm>
            <a:off x="3133311" y="4833713"/>
            <a:ext cx="4940300" cy="1866900"/>
          </a:xfrm>
          <a:prstGeom prst="rect">
            <a:avLst/>
          </a:prstGeom>
        </p:spPr>
      </p:pic>
      <p:cxnSp>
        <p:nvCxnSpPr>
          <p:cNvPr id="7" name="Straight Arrow Connector 6"/>
          <p:cNvCxnSpPr/>
          <p:nvPr/>
        </p:nvCxnSpPr>
        <p:spPr>
          <a:xfrm>
            <a:off x="2403351" y="5161422"/>
            <a:ext cx="10378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095500" y="6119440"/>
            <a:ext cx="10378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795245" y="6360749"/>
            <a:ext cx="12783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553200" y="4813003"/>
            <a:ext cx="12783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246830" y="6282349"/>
            <a:ext cx="742850" cy="156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69535" y="5433854"/>
            <a:ext cx="1993688" cy="461665"/>
          </a:xfrm>
          <a:prstGeom prst="rect">
            <a:avLst/>
          </a:prstGeom>
          <a:noFill/>
        </p:spPr>
        <p:txBody>
          <a:bodyPr wrap="square" rtlCol="0">
            <a:spAutoFit/>
          </a:bodyPr>
          <a:lstStyle/>
          <a:p>
            <a:r>
              <a:rPr lang="en-US" sz="2400" b="1" dirty="0" smtClean="0"/>
              <a:t>A </a:t>
            </a:r>
            <a:r>
              <a:rPr lang="en-US" sz="2400" b="1" dirty="0" err="1" smtClean="0"/>
              <a:t>vs</a:t>
            </a:r>
            <a:r>
              <a:rPr lang="en-US" sz="2400" b="1" dirty="0" smtClean="0"/>
              <a:t> (C &amp; D)</a:t>
            </a:r>
            <a:endParaRPr lang="en-US" sz="2400" b="1" dirty="0"/>
          </a:p>
        </p:txBody>
      </p:sp>
      <p:sp>
        <p:nvSpPr>
          <p:cNvPr id="16" name="TextBox 15"/>
          <p:cNvSpPr txBox="1"/>
          <p:nvPr/>
        </p:nvSpPr>
        <p:spPr>
          <a:xfrm>
            <a:off x="7798687" y="5449709"/>
            <a:ext cx="1345313" cy="461665"/>
          </a:xfrm>
          <a:prstGeom prst="rect">
            <a:avLst/>
          </a:prstGeom>
          <a:noFill/>
        </p:spPr>
        <p:txBody>
          <a:bodyPr wrap="square" rtlCol="0">
            <a:spAutoFit/>
          </a:bodyPr>
          <a:lstStyle/>
          <a:p>
            <a:r>
              <a:rPr lang="en-US" sz="2400" b="1" dirty="0" smtClean="0"/>
              <a:t>A </a:t>
            </a:r>
            <a:r>
              <a:rPr lang="en-US" sz="2400" b="1" dirty="0" err="1" smtClean="0"/>
              <a:t>vs</a:t>
            </a:r>
            <a:r>
              <a:rPr lang="en-US" sz="2400" b="1" dirty="0" smtClean="0"/>
              <a:t> D</a:t>
            </a:r>
            <a:endParaRPr lang="en-US" sz="2400" b="1" dirty="0"/>
          </a:p>
        </p:txBody>
      </p:sp>
    </p:spTree>
    <p:extLst>
      <p:ext uri="{BB962C8B-B14F-4D97-AF65-F5344CB8AC3E}">
        <p14:creationId xmlns:p14="http://schemas.microsoft.com/office/powerpoint/2010/main" val="198949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436"/>
          </a:xfrm>
        </p:spPr>
        <p:txBody>
          <a:bodyPr/>
          <a:lstStyle/>
          <a:p>
            <a:r>
              <a:rPr lang="en-US" dirty="0" smtClean="0"/>
              <a:t>Tumor Evolution with </a:t>
            </a:r>
            <a:r>
              <a:rPr lang="en-US" dirty="0" err="1" smtClean="0"/>
              <a:t>Subclones</a:t>
            </a:r>
            <a:endParaRPr lang="en-US" dirty="0"/>
          </a:p>
        </p:txBody>
      </p:sp>
      <p:sp>
        <p:nvSpPr>
          <p:cNvPr id="4" name="Slide Number Placeholder 3"/>
          <p:cNvSpPr>
            <a:spLocks noGrp="1"/>
          </p:cNvSpPr>
          <p:nvPr>
            <p:ph type="sldNum" sz="quarter" idx="12"/>
          </p:nvPr>
        </p:nvSpPr>
        <p:spPr/>
        <p:txBody>
          <a:bodyPr/>
          <a:lstStyle/>
          <a:p>
            <a:fld id="{8728BCF4-66A3-2B40-8B96-528E416EE623}" type="slidenum">
              <a:rPr lang="en-US" smtClean="0"/>
              <a:t>2</a:t>
            </a:fld>
            <a:endParaRPr lang="en-US"/>
          </a:p>
        </p:txBody>
      </p:sp>
      <p:pic>
        <p:nvPicPr>
          <p:cNvPr id="6" name="Picture 5"/>
          <p:cNvPicPr>
            <a:picLocks noChangeAspect="1"/>
          </p:cNvPicPr>
          <p:nvPr/>
        </p:nvPicPr>
        <p:blipFill>
          <a:blip r:embed="rId2"/>
          <a:stretch>
            <a:fillRect/>
          </a:stretch>
        </p:blipFill>
        <p:spPr>
          <a:xfrm>
            <a:off x="698554" y="1154054"/>
            <a:ext cx="3177298" cy="5202296"/>
          </a:xfrm>
          <a:prstGeom prst="rect">
            <a:avLst/>
          </a:prstGeom>
        </p:spPr>
      </p:pic>
      <p:sp>
        <p:nvSpPr>
          <p:cNvPr id="7" name="TextBox 6"/>
          <p:cNvSpPr txBox="1"/>
          <p:nvPr/>
        </p:nvSpPr>
        <p:spPr>
          <a:xfrm>
            <a:off x="1524000" y="6444476"/>
            <a:ext cx="1947333" cy="276999"/>
          </a:xfrm>
          <a:prstGeom prst="rect">
            <a:avLst/>
          </a:prstGeom>
          <a:noFill/>
        </p:spPr>
        <p:txBody>
          <a:bodyPr wrap="square" rtlCol="0">
            <a:spAutoFit/>
          </a:bodyPr>
          <a:lstStyle/>
          <a:p>
            <a:r>
              <a:rPr lang="en-US" sz="1200" i="1" dirty="0" smtClean="0">
                <a:latin typeface="Arial"/>
                <a:cs typeface="Arial"/>
              </a:rPr>
              <a:t>Barber et al, 2015</a:t>
            </a:r>
            <a:endParaRPr lang="en-US" sz="1200" i="1" dirty="0">
              <a:latin typeface="Arial"/>
              <a:cs typeface="Arial"/>
            </a:endParaRPr>
          </a:p>
        </p:txBody>
      </p:sp>
      <p:pic>
        <p:nvPicPr>
          <p:cNvPr id="3" name="Picture 2"/>
          <p:cNvPicPr>
            <a:picLocks noChangeAspect="1"/>
          </p:cNvPicPr>
          <p:nvPr/>
        </p:nvPicPr>
        <p:blipFill>
          <a:blip r:embed="rId3"/>
          <a:stretch>
            <a:fillRect/>
          </a:stretch>
        </p:blipFill>
        <p:spPr>
          <a:xfrm>
            <a:off x="4625034" y="1154054"/>
            <a:ext cx="3724628" cy="2571017"/>
          </a:xfrm>
          <a:prstGeom prst="rect">
            <a:avLst/>
          </a:prstGeom>
        </p:spPr>
      </p:pic>
      <p:sp>
        <p:nvSpPr>
          <p:cNvPr id="8" name="TextBox 7"/>
          <p:cNvSpPr txBox="1"/>
          <p:nvPr/>
        </p:nvSpPr>
        <p:spPr>
          <a:xfrm>
            <a:off x="5721584" y="3802876"/>
            <a:ext cx="1947333" cy="276999"/>
          </a:xfrm>
          <a:prstGeom prst="rect">
            <a:avLst/>
          </a:prstGeom>
          <a:noFill/>
        </p:spPr>
        <p:txBody>
          <a:bodyPr wrap="square" rtlCol="0">
            <a:spAutoFit/>
          </a:bodyPr>
          <a:lstStyle/>
          <a:p>
            <a:r>
              <a:rPr lang="en-US" sz="1200" i="1" dirty="0" smtClean="0">
                <a:latin typeface="Arial"/>
                <a:cs typeface="Arial"/>
              </a:rPr>
              <a:t>Wang et al, 2014</a:t>
            </a:r>
            <a:endParaRPr lang="en-US" sz="1200" i="1" dirty="0">
              <a:latin typeface="Arial"/>
              <a:cs typeface="Arial"/>
            </a:endParaRPr>
          </a:p>
        </p:txBody>
      </p:sp>
    </p:spTree>
    <p:extLst>
      <p:ext uri="{BB962C8B-B14F-4D97-AF65-F5344CB8AC3E}">
        <p14:creationId xmlns:p14="http://schemas.microsoft.com/office/powerpoint/2010/main" val="302131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LOF mutations are enriched in early </a:t>
            </a:r>
            <a:r>
              <a:rPr lang="en-US" sz="2400" dirty="0" err="1"/>
              <a:t>s</a:t>
            </a:r>
            <a:r>
              <a:rPr lang="en-US" sz="2400" dirty="0" err="1" smtClean="0"/>
              <a:t>ubclones</a:t>
            </a:r>
            <a:r>
              <a:rPr lang="en-US" sz="2400" dirty="0" smtClean="0"/>
              <a:t> and bins with higher frequency mutations</a:t>
            </a:r>
            <a:endParaRPr lang="en-US" sz="2400" dirty="0"/>
          </a:p>
        </p:txBody>
      </p:sp>
      <p:pic>
        <p:nvPicPr>
          <p:cNvPr id="4" name="Picture 3"/>
          <p:cNvPicPr>
            <a:picLocks noChangeAspect="1"/>
          </p:cNvPicPr>
          <p:nvPr/>
        </p:nvPicPr>
        <p:blipFill>
          <a:blip r:embed="rId3"/>
          <a:stretch>
            <a:fillRect/>
          </a:stretch>
        </p:blipFill>
        <p:spPr>
          <a:xfrm>
            <a:off x="0" y="1727200"/>
            <a:ext cx="9144000" cy="3381338"/>
          </a:xfrm>
          <a:prstGeom prst="rect">
            <a:avLst/>
          </a:prstGeom>
        </p:spPr>
      </p:pic>
    </p:spTree>
    <p:extLst>
      <p:ext uri="{BB962C8B-B14F-4D97-AF65-F5344CB8AC3E}">
        <p14:creationId xmlns:p14="http://schemas.microsoft.com/office/powerpoint/2010/main" val="244954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5600"/>
          </a:xfrm>
        </p:spPr>
        <p:txBody>
          <a:bodyPr>
            <a:normAutofit/>
          </a:bodyPr>
          <a:lstStyle/>
          <a:p>
            <a:r>
              <a:rPr lang="en-US" sz="2400" dirty="0" smtClean="0"/>
              <a:t>Average number of LOF mutations in early </a:t>
            </a:r>
            <a:r>
              <a:rPr lang="en-US" sz="2400" dirty="0" err="1" smtClean="0"/>
              <a:t>vs</a:t>
            </a:r>
            <a:r>
              <a:rPr lang="en-US" sz="2400" dirty="0" smtClean="0"/>
              <a:t> late </a:t>
            </a:r>
            <a:r>
              <a:rPr lang="en-US" sz="2400" dirty="0" err="1" smtClean="0"/>
              <a:t>Subclones</a:t>
            </a:r>
            <a:endParaRPr lang="en-US" sz="2400" dirty="0"/>
          </a:p>
        </p:txBody>
      </p:sp>
      <p:pic>
        <p:nvPicPr>
          <p:cNvPr id="4" name="Picture 3"/>
          <p:cNvPicPr>
            <a:picLocks noChangeAspect="1"/>
          </p:cNvPicPr>
          <p:nvPr/>
        </p:nvPicPr>
        <p:blipFill>
          <a:blip r:embed="rId3"/>
          <a:stretch>
            <a:fillRect/>
          </a:stretch>
        </p:blipFill>
        <p:spPr>
          <a:xfrm>
            <a:off x="1621966" y="1203952"/>
            <a:ext cx="5992923" cy="5503149"/>
          </a:xfrm>
          <a:prstGeom prst="rect">
            <a:avLst/>
          </a:prstGeom>
        </p:spPr>
      </p:pic>
    </p:spTree>
    <p:extLst>
      <p:ext uri="{BB962C8B-B14F-4D97-AF65-F5344CB8AC3E}">
        <p14:creationId xmlns:p14="http://schemas.microsoft.com/office/powerpoint/2010/main" val="84943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19035" y="1243906"/>
            <a:ext cx="7886661" cy="5173598"/>
          </a:xfrm>
          <a:prstGeom prst="rect">
            <a:avLst/>
          </a:prstGeom>
        </p:spPr>
      </p:pic>
    </p:spTree>
    <p:extLst>
      <p:ext uri="{BB962C8B-B14F-4D97-AF65-F5344CB8AC3E}">
        <p14:creationId xmlns:p14="http://schemas.microsoft.com/office/powerpoint/2010/main" val="268402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28BCF4-66A3-2B40-8B96-528E416EE623}" type="slidenum">
              <a:rPr lang="en-US" smtClean="0"/>
              <a:t>23</a:t>
            </a:fld>
            <a:endParaRPr lang="en-US"/>
          </a:p>
        </p:txBody>
      </p:sp>
      <p:sp>
        <p:nvSpPr>
          <p:cNvPr id="8" name="Title 1"/>
          <p:cNvSpPr>
            <a:spLocks noGrp="1"/>
          </p:cNvSpPr>
          <p:nvPr>
            <p:ph type="title"/>
          </p:nvPr>
        </p:nvSpPr>
        <p:spPr>
          <a:xfrm>
            <a:off x="457200" y="274637"/>
            <a:ext cx="3014133" cy="5529261"/>
          </a:xfrm>
        </p:spPr>
        <p:txBody>
          <a:bodyPr>
            <a:normAutofit/>
          </a:bodyPr>
          <a:lstStyle/>
          <a:p>
            <a:r>
              <a:rPr lang="en-US" dirty="0" err="1" smtClean="0"/>
              <a:t>Subclonal</a:t>
            </a:r>
            <a:r>
              <a:rPr lang="en-US" dirty="0" smtClean="0"/>
              <a:t> Functional Enrichment</a:t>
            </a:r>
            <a:endParaRPr lang="en-US" dirty="0"/>
          </a:p>
        </p:txBody>
      </p:sp>
      <p:pic>
        <p:nvPicPr>
          <p:cNvPr id="9" name="Picture 8"/>
          <p:cNvPicPr>
            <a:picLocks noChangeAspect="1"/>
          </p:cNvPicPr>
          <p:nvPr/>
        </p:nvPicPr>
        <p:blipFill>
          <a:blip r:embed="rId2"/>
          <a:stretch>
            <a:fillRect/>
          </a:stretch>
        </p:blipFill>
        <p:spPr>
          <a:xfrm>
            <a:off x="4106334" y="436433"/>
            <a:ext cx="4461933" cy="5919917"/>
          </a:xfrm>
          <a:prstGeom prst="rect">
            <a:avLst/>
          </a:prstGeom>
        </p:spPr>
      </p:pic>
    </p:spTree>
    <p:extLst>
      <p:ext uri="{BB962C8B-B14F-4D97-AF65-F5344CB8AC3E}">
        <p14:creationId xmlns:p14="http://schemas.microsoft.com/office/powerpoint/2010/main" val="299253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28BCF4-66A3-2B40-8B96-528E416EE623}" type="slidenum">
              <a:rPr lang="en-US" smtClean="0"/>
              <a:t>24</a:t>
            </a:fld>
            <a:endParaRPr lang="en-US"/>
          </a:p>
        </p:txBody>
      </p:sp>
      <p:pic>
        <p:nvPicPr>
          <p:cNvPr id="6" name="Picture 5"/>
          <p:cNvPicPr>
            <a:picLocks noChangeAspect="1"/>
          </p:cNvPicPr>
          <p:nvPr/>
        </p:nvPicPr>
        <p:blipFill>
          <a:blip r:embed="rId2"/>
          <a:stretch>
            <a:fillRect/>
          </a:stretch>
        </p:blipFill>
        <p:spPr>
          <a:xfrm>
            <a:off x="0" y="952500"/>
            <a:ext cx="9144000" cy="4934309"/>
          </a:xfrm>
          <a:prstGeom prst="rect">
            <a:avLst/>
          </a:prstGeom>
        </p:spPr>
      </p:pic>
      <p:pic>
        <p:nvPicPr>
          <p:cNvPr id="2" name="Picture 1"/>
          <p:cNvPicPr>
            <a:picLocks noChangeAspect="1"/>
          </p:cNvPicPr>
          <p:nvPr/>
        </p:nvPicPr>
        <p:blipFill>
          <a:blip r:embed="rId2"/>
          <a:stretch>
            <a:fillRect/>
          </a:stretch>
        </p:blipFill>
        <p:spPr>
          <a:xfrm>
            <a:off x="0" y="952500"/>
            <a:ext cx="9144000" cy="4934309"/>
          </a:xfrm>
          <a:prstGeom prst="rect">
            <a:avLst/>
          </a:prstGeom>
        </p:spPr>
      </p:pic>
    </p:spTree>
    <p:extLst>
      <p:ext uri="{BB962C8B-B14F-4D97-AF65-F5344CB8AC3E}">
        <p14:creationId xmlns:p14="http://schemas.microsoft.com/office/powerpoint/2010/main" val="3360995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Signature Changes</a:t>
            </a:r>
            <a:endParaRPr lang="en-US" sz="3200" dirty="0"/>
          </a:p>
        </p:txBody>
      </p:sp>
      <p:sp>
        <p:nvSpPr>
          <p:cNvPr id="3" name="Slide Number Placeholder 2"/>
          <p:cNvSpPr>
            <a:spLocks noGrp="1"/>
          </p:cNvSpPr>
          <p:nvPr>
            <p:ph type="sldNum" sz="quarter" idx="12"/>
          </p:nvPr>
        </p:nvSpPr>
        <p:spPr/>
        <p:txBody>
          <a:bodyPr/>
          <a:lstStyle/>
          <a:p>
            <a:fld id="{CD230269-B4EA-164A-9439-A745064CE968}" type="slidenum">
              <a:rPr lang="en-US" smtClean="0"/>
              <a:t>25</a:t>
            </a:fld>
            <a:endParaRPr lang="en-US"/>
          </a:p>
        </p:txBody>
      </p:sp>
    </p:spTree>
    <p:extLst>
      <p:ext uri="{BB962C8B-B14F-4D97-AF65-F5344CB8AC3E}">
        <p14:creationId xmlns:p14="http://schemas.microsoft.com/office/powerpoint/2010/main" val="3332044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Signatures between groups</a:t>
            </a:r>
            <a:endParaRPr lang="en-US" dirty="0"/>
          </a:p>
        </p:txBody>
      </p:sp>
      <p:pic>
        <p:nvPicPr>
          <p:cNvPr id="4" name="Picture 3"/>
          <p:cNvPicPr>
            <a:picLocks noChangeAspect="1"/>
          </p:cNvPicPr>
          <p:nvPr/>
        </p:nvPicPr>
        <p:blipFill>
          <a:blip r:embed="rId2"/>
          <a:stretch>
            <a:fillRect/>
          </a:stretch>
        </p:blipFill>
        <p:spPr>
          <a:xfrm>
            <a:off x="751048" y="1188878"/>
            <a:ext cx="7762390" cy="5318925"/>
          </a:xfrm>
          <a:prstGeom prst="rect">
            <a:avLst/>
          </a:prstGeom>
        </p:spPr>
      </p:pic>
      <p:sp>
        <p:nvSpPr>
          <p:cNvPr id="3" name="Slide Number Placeholder 2"/>
          <p:cNvSpPr>
            <a:spLocks noGrp="1"/>
          </p:cNvSpPr>
          <p:nvPr>
            <p:ph type="sldNum" sz="quarter" idx="12"/>
          </p:nvPr>
        </p:nvSpPr>
        <p:spPr/>
        <p:txBody>
          <a:bodyPr/>
          <a:lstStyle/>
          <a:p>
            <a:fld id="{CD230269-B4EA-164A-9439-A745064CE968}" type="slidenum">
              <a:rPr lang="en-US" smtClean="0"/>
              <a:t>26</a:t>
            </a:fld>
            <a:endParaRPr lang="en-US"/>
          </a:p>
        </p:txBody>
      </p:sp>
    </p:spTree>
    <p:extLst>
      <p:ext uri="{BB962C8B-B14F-4D97-AF65-F5344CB8AC3E}">
        <p14:creationId xmlns:p14="http://schemas.microsoft.com/office/powerpoint/2010/main" val="162887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probabilities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365514487"/>
              </p:ext>
            </p:extLst>
          </p:nvPr>
        </p:nvGraphicFramePr>
        <p:xfrm>
          <a:off x="508000" y="1517650"/>
          <a:ext cx="8128000" cy="3822700"/>
        </p:xfrm>
        <a:graphic>
          <a:graphicData uri="http://schemas.openxmlformats.org/presentationml/2006/ole">
            <mc:AlternateContent xmlns:mc="http://schemas.openxmlformats.org/markup-compatibility/2006">
              <mc:Choice xmlns:v="urn:schemas-microsoft-com:vml" Requires="v">
                <p:oleObj spid="_x0000_s6157" name="Worksheet" r:id="rId3" imgW="8128000" imgH="3822700" progId="Excel.Sheet.12">
                  <p:embed/>
                </p:oleObj>
              </mc:Choice>
              <mc:Fallback>
                <p:oleObj name="Worksheet" r:id="rId3" imgW="8128000" imgH="3822700" progId="Excel.Sheet.12">
                  <p:embed/>
                  <p:pic>
                    <p:nvPicPr>
                      <p:cNvPr id="0" name=""/>
                      <p:cNvPicPr/>
                      <p:nvPr/>
                    </p:nvPicPr>
                    <p:blipFill>
                      <a:blip r:embed="rId4"/>
                      <a:stretch>
                        <a:fillRect/>
                      </a:stretch>
                    </p:blipFill>
                    <p:spPr>
                      <a:xfrm>
                        <a:off x="508000" y="1517650"/>
                        <a:ext cx="8128000" cy="38227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CD230269-B4EA-164A-9439-A745064CE968}" type="slidenum">
              <a:rPr lang="en-US" smtClean="0"/>
              <a:t>27</a:t>
            </a:fld>
            <a:endParaRPr lang="en-US"/>
          </a:p>
        </p:txBody>
      </p:sp>
    </p:spTree>
    <p:extLst>
      <p:ext uri="{BB962C8B-B14F-4D97-AF65-F5344CB8AC3E}">
        <p14:creationId xmlns:p14="http://schemas.microsoft.com/office/powerpoint/2010/main" val="2298125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a regression problem with constraints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45252959"/>
              </p:ext>
            </p:extLst>
          </p:nvPr>
        </p:nvGraphicFramePr>
        <p:xfrm>
          <a:off x="1206500" y="1664900"/>
          <a:ext cx="6731000" cy="4203700"/>
        </p:xfrm>
        <a:graphic>
          <a:graphicData uri="http://schemas.openxmlformats.org/presentationml/2006/ole">
            <mc:AlternateContent xmlns:mc="http://schemas.openxmlformats.org/markup-compatibility/2006">
              <mc:Choice xmlns:v="urn:schemas-microsoft-com:vml" Requires="v">
                <p:oleObj spid="_x0000_s7181" name="Worksheet" r:id="rId3" imgW="6731000" imgH="4203700" progId="Excel.Sheet.12">
                  <p:embed/>
                </p:oleObj>
              </mc:Choice>
              <mc:Fallback>
                <p:oleObj name="Worksheet" r:id="rId3" imgW="6731000" imgH="4203700" progId="Excel.Sheet.12">
                  <p:embed/>
                  <p:pic>
                    <p:nvPicPr>
                      <p:cNvPr id="0" name=""/>
                      <p:cNvPicPr/>
                      <p:nvPr/>
                    </p:nvPicPr>
                    <p:blipFill>
                      <a:blip r:embed="rId4"/>
                      <a:stretch>
                        <a:fillRect/>
                      </a:stretch>
                    </p:blipFill>
                    <p:spPr>
                      <a:xfrm>
                        <a:off x="1206500" y="1664900"/>
                        <a:ext cx="6731000" cy="4203700"/>
                      </a:xfrm>
                      <a:prstGeom prst="rect">
                        <a:avLst/>
                      </a:prstGeom>
                    </p:spPr>
                  </p:pic>
                </p:oleObj>
              </mc:Fallback>
            </mc:AlternateContent>
          </a:graphicData>
        </a:graphic>
      </p:graphicFrame>
      <p:sp>
        <p:nvSpPr>
          <p:cNvPr id="5" name="TextBox 4"/>
          <p:cNvSpPr txBox="1"/>
          <p:nvPr/>
        </p:nvSpPr>
        <p:spPr>
          <a:xfrm>
            <a:off x="457200" y="6228097"/>
            <a:ext cx="7480300" cy="369332"/>
          </a:xfrm>
          <a:prstGeom prst="rect">
            <a:avLst/>
          </a:prstGeom>
          <a:noFill/>
        </p:spPr>
        <p:txBody>
          <a:bodyPr wrap="square" rtlCol="0">
            <a:spAutoFit/>
          </a:bodyPr>
          <a:lstStyle/>
          <a:p>
            <a:r>
              <a:rPr lang="en-US" dirty="0" smtClean="0"/>
              <a:t>Solve with Quadratic programming where A&gt;=0, B=0 AND A1+A2+…A30=1</a:t>
            </a:r>
            <a:endParaRPr lang="en-US" dirty="0"/>
          </a:p>
        </p:txBody>
      </p:sp>
      <p:sp>
        <p:nvSpPr>
          <p:cNvPr id="3" name="Slide Number Placeholder 2"/>
          <p:cNvSpPr>
            <a:spLocks noGrp="1"/>
          </p:cNvSpPr>
          <p:nvPr>
            <p:ph type="sldNum" sz="quarter" idx="12"/>
          </p:nvPr>
        </p:nvSpPr>
        <p:spPr/>
        <p:txBody>
          <a:bodyPr/>
          <a:lstStyle/>
          <a:p>
            <a:fld id="{CD230269-B4EA-164A-9439-A745064CE968}" type="slidenum">
              <a:rPr lang="en-US" smtClean="0"/>
              <a:t>28</a:t>
            </a:fld>
            <a:endParaRPr lang="en-US"/>
          </a:p>
        </p:txBody>
      </p:sp>
    </p:spTree>
    <p:extLst>
      <p:ext uri="{BB962C8B-B14F-4D97-AF65-F5344CB8AC3E}">
        <p14:creationId xmlns:p14="http://schemas.microsoft.com/office/powerpoint/2010/main" val="62878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40"/>
          </a:xfrm>
        </p:spPr>
        <p:txBody>
          <a:bodyPr>
            <a:normAutofit fontScale="90000"/>
          </a:bodyPr>
          <a:lstStyle/>
          <a:p>
            <a:r>
              <a:rPr lang="en-US" dirty="0" smtClean="0"/>
              <a:t>With package </a:t>
            </a:r>
            <a:r>
              <a:rPr lang="en-US" dirty="0" err="1" smtClean="0"/>
              <a:t>QuadProg</a:t>
            </a:r>
            <a:r>
              <a:rPr lang="en-US" dirty="0" smtClean="0"/>
              <a:t> in R</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327561446"/>
              </p:ext>
            </p:extLst>
          </p:nvPr>
        </p:nvGraphicFramePr>
        <p:xfrm>
          <a:off x="213990" y="1931016"/>
          <a:ext cx="5109594" cy="42160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80861" y="1175368"/>
            <a:ext cx="5796493" cy="369332"/>
          </a:xfrm>
          <a:prstGeom prst="rect">
            <a:avLst/>
          </a:prstGeom>
          <a:noFill/>
        </p:spPr>
        <p:txBody>
          <a:bodyPr wrap="square" rtlCol="0">
            <a:spAutoFit/>
          </a:bodyPr>
          <a:lstStyle/>
          <a:p>
            <a:r>
              <a:rPr lang="en-US" dirty="0" smtClean="0"/>
              <a:t>Patient  </a:t>
            </a:r>
            <a:r>
              <a:rPr lang="nl-NL" dirty="0"/>
              <a:t>007aab66-2f07-459d-8952-3041d6ea24a8_sigs</a:t>
            </a:r>
            <a:endParaRPr lang="en-US" dirty="0"/>
          </a:p>
        </p:txBody>
      </p:sp>
      <p:sp>
        <p:nvSpPr>
          <p:cNvPr id="7" name="TextBox 6"/>
          <p:cNvSpPr txBox="1"/>
          <p:nvPr/>
        </p:nvSpPr>
        <p:spPr>
          <a:xfrm>
            <a:off x="2121327" y="6147037"/>
            <a:ext cx="1216048" cy="369332"/>
          </a:xfrm>
          <a:prstGeom prst="rect">
            <a:avLst/>
          </a:prstGeom>
          <a:noFill/>
        </p:spPr>
        <p:txBody>
          <a:bodyPr wrap="square" rtlCol="0">
            <a:spAutoFit/>
          </a:bodyPr>
          <a:lstStyle/>
          <a:p>
            <a:r>
              <a:rPr lang="en-US" dirty="0" smtClean="0"/>
              <a:t>Clone 2</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291758624"/>
              </p:ext>
            </p:extLst>
          </p:nvPr>
        </p:nvGraphicFramePr>
        <p:xfrm>
          <a:off x="5098580" y="1931016"/>
          <a:ext cx="3900170" cy="43105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69330" y="6147037"/>
            <a:ext cx="1216048" cy="369332"/>
          </a:xfrm>
          <a:prstGeom prst="rect">
            <a:avLst/>
          </a:prstGeom>
          <a:noFill/>
        </p:spPr>
        <p:txBody>
          <a:bodyPr wrap="square" rtlCol="0">
            <a:spAutoFit/>
          </a:bodyPr>
          <a:lstStyle/>
          <a:p>
            <a:r>
              <a:rPr lang="en-US" dirty="0" smtClean="0"/>
              <a:t>Clone 1</a:t>
            </a:r>
            <a:endParaRPr lang="en-US" dirty="0"/>
          </a:p>
        </p:txBody>
      </p:sp>
      <p:sp>
        <p:nvSpPr>
          <p:cNvPr id="3" name="Slide Number Placeholder 2"/>
          <p:cNvSpPr>
            <a:spLocks noGrp="1"/>
          </p:cNvSpPr>
          <p:nvPr>
            <p:ph type="sldNum" sz="quarter" idx="12"/>
          </p:nvPr>
        </p:nvSpPr>
        <p:spPr/>
        <p:txBody>
          <a:bodyPr/>
          <a:lstStyle/>
          <a:p>
            <a:fld id="{CD230269-B4EA-164A-9439-A745064CE968}" type="slidenum">
              <a:rPr lang="en-US" smtClean="0"/>
              <a:t>29</a:t>
            </a:fld>
            <a:endParaRPr lang="en-US"/>
          </a:p>
        </p:txBody>
      </p:sp>
    </p:spTree>
    <p:extLst>
      <p:ext uri="{BB962C8B-B14F-4D97-AF65-F5344CB8AC3E}">
        <p14:creationId xmlns:p14="http://schemas.microsoft.com/office/powerpoint/2010/main" val="352920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436"/>
          </a:xfrm>
        </p:spPr>
        <p:txBody>
          <a:bodyPr/>
          <a:lstStyle/>
          <a:p>
            <a:r>
              <a:rPr lang="en-US" dirty="0" smtClean="0"/>
              <a:t>Tumor Evolution with </a:t>
            </a:r>
            <a:r>
              <a:rPr lang="en-US" dirty="0" err="1" smtClean="0"/>
              <a:t>Subclones</a:t>
            </a:r>
            <a:endParaRPr lang="en-US" dirty="0"/>
          </a:p>
        </p:txBody>
      </p:sp>
      <p:sp>
        <p:nvSpPr>
          <p:cNvPr id="4" name="Slide Number Placeholder 3"/>
          <p:cNvSpPr>
            <a:spLocks noGrp="1"/>
          </p:cNvSpPr>
          <p:nvPr>
            <p:ph type="sldNum" sz="quarter" idx="12"/>
          </p:nvPr>
        </p:nvSpPr>
        <p:spPr/>
        <p:txBody>
          <a:bodyPr/>
          <a:lstStyle/>
          <a:p>
            <a:fld id="{8728BCF4-66A3-2B40-8B96-528E416EE623}" type="slidenum">
              <a:rPr lang="en-US" smtClean="0"/>
              <a:t>3</a:t>
            </a:fld>
            <a:endParaRPr lang="en-US" dirty="0"/>
          </a:p>
        </p:txBody>
      </p:sp>
      <p:pic>
        <p:nvPicPr>
          <p:cNvPr id="6" name="Picture 5"/>
          <p:cNvPicPr>
            <a:picLocks noChangeAspect="1"/>
          </p:cNvPicPr>
          <p:nvPr/>
        </p:nvPicPr>
        <p:blipFill>
          <a:blip r:embed="rId2"/>
          <a:stretch>
            <a:fillRect/>
          </a:stretch>
        </p:blipFill>
        <p:spPr>
          <a:xfrm>
            <a:off x="698554" y="1154054"/>
            <a:ext cx="3177298" cy="5202296"/>
          </a:xfrm>
          <a:prstGeom prst="rect">
            <a:avLst/>
          </a:prstGeom>
        </p:spPr>
      </p:pic>
      <p:sp>
        <p:nvSpPr>
          <p:cNvPr id="7" name="TextBox 6"/>
          <p:cNvSpPr txBox="1"/>
          <p:nvPr/>
        </p:nvSpPr>
        <p:spPr>
          <a:xfrm>
            <a:off x="1524000" y="6444476"/>
            <a:ext cx="1947333" cy="276999"/>
          </a:xfrm>
          <a:prstGeom prst="rect">
            <a:avLst/>
          </a:prstGeom>
          <a:noFill/>
        </p:spPr>
        <p:txBody>
          <a:bodyPr wrap="square" rtlCol="0">
            <a:spAutoFit/>
          </a:bodyPr>
          <a:lstStyle/>
          <a:p>
            <a:r>
              <a:rPr lang="en-US" sz="1200" i="1" dirty="0" smtClean="0">
                <a:latin typeface="Arial"/>
                <a:cs typeface="Arial"/>
              </a:rPr>
              <a:t>Barber et al, 2015</a:t>
            </a:r>
            <a:endParaRPr lang="en-US" sz="1200" i="1" dirty="0">
              <a:latin typeface="Arial"/>
              <a:cs typeface="Arial"/>
            </a:endParaRPr>
          </a:p>
        </p:txBody>
      </p:sp>
      <p:pic>
        <p:nvPicPr>
          <p:cNvPr id="3" name="Picture 2"/>
          <p:cNvPicPr>
            <a:picLocks noChangeAspect="1"/>
          </p:cNvPicPr>
          <p:nvPr/>
        </p:nvPicPr>
        <p:blipFill>
          <a:blip r:embed="rId3"/>
          <a:stretch>
            <a:fillRect/>
          </a:stretch>
        </p:blipFill>
        <p:spPr>
          <a:xfrm>
            <a:off x="4625034" y="1154054"/>
            <a:ext cx="3724628" cy="2571017"/>
          </a:xfrm>
          <a:prstGeom prst="rect">
            <a:avLst/>
          </a:prstGeom>
        </p:spPr>
      </p:pic>
      <p:sp>
        <p:nvSpPr>
          <p:cNvPr id="8" name="TextBox 7"/>
          <p:cNvSpPr txBox="1"/>
          <p:nvPr/>
        </p:nvSpPr>
        <p:spPr>
          <a:xfrm>
            <a:off x="5721584" y="3802876"/>
            <a:ext cx="1947333" cy="276999"/>
          </a:xfrm>
          <a:prstGeom prst="rect">
            <a:avLst/>
          </a:prstGeom>
          <a:noFill/>
        </p:spPr>
        <p:txBody>
          <a:bodyPr wrap="square" rtlCol="0">
            <a:spAutoFit/>
          </a:bodyPr>
          <a:lstStyle/>
          <a:p>
            <a:r>
              <a:rPr lang="en-US" sz="1200" i="1" dirty="0" smtClean="0">
                <a:latin typeface="Arial"/>
                <a:cs typeface="Arial"/>
              </a:rPr>
              <a:t>Wang et al, 2014</a:t>
            </a:r>
            <a:endParaRPr lang="en-US" sz="1200" i="1" dirty="0">
              <a:latin typeface="Arial"/>
              <a:cs typeface="Arial"/>
            </a:endParaRPr>
          </a:p>
        </p:txBody>
      </p:sp>
      <p:pic>
        <p:nvPicPr>
          <p:cNvPr id="5" name="Picture 4"/>
          <p:cNvPicPr>
            <a:picLocks noChangeAspect="1"/>
          </p:cNvPicPr>
          <p:nvPr/>
        </p:nvPicPr>
        <p:blipFill>
          <a:blip r:embed="rId4"/>
          <a:stretch>
            <a:fillRect/>
          </a:stretch>
        </p:blipFill>
        <p:spPr>
          <a:xfrm>
            <a:off x="5000977" y="3802876"/>
            <a:ext cx="3104446" cy="2815168"/>
          </a:xfrm>
          <a:prstGeom prst="rect">
            <a:avLst/>
          </a:prstGeom>
        </p:spPr>
      </p:pic>
      <p:sp>
        <p:nvSpPr>
          <p:cNvPr id="11" name="Pentagon 10"/>
          <p:cNvSpPr/>
          <p:nvPr/>
        </p:nvSpPr>
        <p:spPr>
          <a:xfrm>
            <a:off x="5145852" y="4656668"/>
            <a:ext cx="1618074" cy="206963"/>
          </a:xfrm>
          <a:prstGeom prst="homePlat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21111" y="4600226"/>
            <a:ext cx="1966148" cy="276999"/>
          </a:xfrm>
          <a:prstGeom prst="rect">
            <a:avLst/>
          </a:prstGeom>
          <a:noFill/>
        </p:spPr>
        <p:txBody>
          <a:bodyPr wrap="square" rtlCol="0">
            <a:spAutoFit/>
          </a:bodyPr>
          <a:lstStyle/>
          <a:p>
            <a:r>
              <a:rPr lang="en-US" sz="1200" dirty="0" smtClean="0"/>
              <a:t>My first </a:t>
            </a:r>
            <a:r>
              <a:rPr lang="en-US" sz="1200" dirty="0" err="1" smtClean="0"/>
              <a:t>subclone</a:t>
            </a:r>
            <a:r>
              <a:rPr lang="en-US" sz="1200" dirty="0" smtClean="0"/>
              <a:t>!!</a:t>
            </a:r>
            <a:endParaRPr lang="en-US" sz="1200" dirty="0"/>
          </a:p>
        </p:txBody>
      </p:sp>
      <p:sp>
        <p:nvSpPr>
          <p:cNvPr id="13" name="Pentagon 12"/>
          <p:cNvSpPr/>
          <p:nvPr/>
        </p:nvSpPr>
        <p:spPr>
          <a:xfrm>
            <a:off x="5145852" y="5213587"/>
            <a:ext cx="1618074" cy="206963"/>
          </a:xfrm>
          <a:prstGeom prst="homePlat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05771" y="5157145"/>
            <a:ext cx="1966148" cy="276999"/>
          </a:xfrm>
          <a:prstGeom prst="rect">
            <a:avLst/>
          </a:prstGeom>
          <a:noFill/>
        </p:spPr>
        <p:txBody>
          <a:bodyPr wrap="square" rtlCol="0">
            <a:spAutoFit/>
          </a:bodyPr>
          <a:lstStyle/>
          <a:p>
            <a:r>
              <a:rPr lang="en-US" sz="1200" dirty="0" smtClean="0"/>
              <a:t>A PIK3CA mutation</a:t>
            </a:r>
            <a:endParaRPr lang="en-US" sz="1200" dirty="0"/>
          </a:p>
        </p:txBody>
      </p:sp>
      <p:sp>
        <p:nvSpPr>
          <p:cNvPr id="15" name="Rectangle 14"/>
          <p:cNvSpPr/>
          <p:nvPr/>
        </p:nvSpPr>
        <p:spPr>
          <a:xfrm>
            <a:off x="5221111" y="5936074"/>
            <a:ext cx="2884312" cy="301036"/>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13208" y="5960111"/>
            <a:ext cx="1966148" cy="276999"/>
          </a:xfrm>
          <a:prstGeom prst="rect">
            <a:avLst/>
          </a:prstGeom>
          <a:noFill/>
        </p:spPr>
        <p:txBody>
          <a:bodyPr wrap="square" rtlCol="0">
            <a:spAutoFit/>
          </a:bodyPr>
          <a:lstStyle/>
          <a:p>
            <a:r>
              <a:rPr lang="en-US" sz="1200" dirty="0" smtClean="0"/>
              <a:t>TP53 mutation</a:t>
            </a:r>
            <a:endParaRPr lang="en-US" sz="1200" dirty="0"/>
          </a:p>
        </p:txBody>
      </p:sp>
    </p:spTree>
    <p:extLst>
      <p:ext uri="{BB962C8B-B14F-4D97-AF65-F5344CB8AC3E}">
        <p14:creationId xmlns:p14="http://schemas.microsoft.com/office/powerpoint/2010/main" val="49683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Basically compare any two groups of mutations A </a:t>
            </a:r>
            <a:r>
              <a:rPr lang="en-US" dirty="0" err="1" smtClean="0"/>
              <a:t>vs</a:t>
            </a:r>
            <a:r>
              <a:rPr lang="en-US" dirty="0" smtClean="0"/>
              <a:t> B</a:t>
            </a:r>
            <a:endParaRPr lang="en-US" dirty="0"/>
          </a:p>
        </p:txBody>
      </p:sp>
      <p:sp>
        <p:nvSpPr>
          <p:cNvPr id="3" name="Content Placeholder 2"/>
          <p:cNvSpPr>
            <a:spLocks noGrp="1"/>
          </p:cNvSpPr>
          <p:nvPr>
            <p:ph idx="1"/>
          </p:nvPr>
        </p:nvSpPr>
        <p:spPr>
          <a:xfrm>
            <a:off x="457200" y="1926038"/>
            <a:ext cx="8229600" cy="4187025"/>
          </a:xfrm>
        </p:spPr>
        <p:txBody>
          <a:bodyPr>
            <a:normAutofit fontScale="92500"/>
          </a:bodyPr>
          <a:lstStyle/>
          <a:p>
            <a:r>
              <a:rPr lang="en-US" dirty="0" err="1" smtClean="0"/>
              <a:t>Deconvolute</a:t>
            </a:r>
            <a:r>
              <a:rPr lang="en-US" dirty="0" smtClean="0"/>
              <a:t> both groups as a mix of 30 signatures</a:t>
            </a:r>
          </a:p>
          <a:p>
            <a:endParaRPr lang="en-US" dirty="0" smtClean="0"/>
          </a:p>
          <a:p>
            <a:r>
              <a:rPr lang="en-US" dirty="0" smtClean="0"/>
              <a:t>Regress the mutational probabilities of group B into group’s A signatures (obtain R and p values)</a:t>
            </a:r>
          </a:p>
          <a:p>
            <a:endParaRPr lang="en-US" dirty="0"/>
          </a:p>
          <a:p>
            <a:r>
              <a:rPr lang="en-US" dirty="0" smtClean="0"/>
              <a:t>Measure the change in entropy for signature prevalence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D230269-B4EA-164A-9439-A745064CE968}" type="slidenum">
              <a:rPr lang="en-US" smtClean="0"/>
              <a:t>30</a:t>
            </a:fld>
            <a:endParaRPr lang="en-US"/>
          </a:p>
        </p:txBody>
      </p:sp>
    </p:spTree>
    <p:extLst>
      <p:ext uri="{BB962C8B-B14F-4D97-AF65-F5344CB8AC3E}">
        <p14:creationId xmlns:p14="http://schemas.microsoft.com/office/powerpoint/2010/main" val="203552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76899922"/>
              </p:ext>
            </p:extLst>
          </p:nvPr>
        </p:nvGraphicFramePr>
        <p:xfrm>
          <a:off x="2094122" y="551739"/>
          <a:ext cx="5882064" cy="374978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342556" y="148318"/>
            <a:ext cx="6865982" cy="369332"/>
          </a:xfrm>
          <a:prstGeom prst="rect">
            <a:avLst/>
          </a:prstGeom>
        </p:spPr>
        <p:txBody>
          <a:bodyPr wrap="none">
            <a:spAutoFit/>
          </a:bodyPr>
          <a:lstStyle/>
          <a:p>
            <a:r>
              <a:rPr lang="en-US" dirty="0" smtClean="0"/>
              <a:t>Quantitative Changes in Signature proportion in Early </a:t>
            </a:r>
            <a:r>
              <a:rPr lang="en-US" dirty="0" err="1" smtClean="0"/>
              <a:t>vs</a:t>
            </a:r>
            <a:r>
              <a:rPr lang="en-US" dirty="0" smtClean="0"/>
              <a:t> Late </a:t>
            </a:r>
            <a:r>
              <a:rPr lang="en-US" dirty="0" err="1"/>
              <a:t>S</a:t>
            </a:r>
            <a:r>
              <a:rPr lang="en-US" dirty="0" err="1" smtClean="0"/>
              <a:t>ubclones</a:t>
            </a:r>
            <a:r>
              <a:rPr lang="en-US" dirty="0" smtClean="0"/>
              <a:t> </a:t>
            </a:r>
            <a:endParaRPr lang="en-US" dirty="0"/>
          </a:p>
        </p:txBody>
      </p:sp>
      <p:sp>
        <p:nvSpPr>
          <p:cNvPr id="7" name="Rectangle 6"/>
          <p:cNvSpPr/>
          <p:nvPr/>
        </p:nvSpPr>
        <p:spPr>
          <a:xfrm rot="16200000">
            <a:off x="-1700011" y="2861938"/>
            <a:ext cx="5307913" cy="369332"/>
          </a:xfrm>
          <a:prstGeom prst="rect">
            <a:avLst/>
          </a:prstGeom>
        </p:spPr>
        <p:txBody>
          <a:bodyPr wrap="none">
            <a:spAutoFit/>
          </a:bodyPr>
          <a:lstStyle/>
          <a:p>
            <a:r>
              <a:rPr lang="en-US" dirty="0" smtClean="0"/>
              <a:t>Change in Signature Entropy</a:t>
            </a:r>
            <a:r>
              <a:rPr lang="el-GR" dirty="0" smtClean="0"/>
              <a:t> ~ δ</a:t>
            </a:r>
            <a:r>
              <a:rPr lang="en-US" dirty="0" smtClean="0"/>
              <a:t>S</a:t>
            </a:r>
            <a:r>
              <a:rPr lang="el-GR" dirty="0" smtClean="0"/>
              <a:t>Ε =</a:t>
            </a:r>
            <a:r>
              <a:rPr lang="en-US" dirty="0" smtClean="0"/>
              <a:t> |</a:t>
            </a:r>
            <a:r>
              <a:rPr lang="en-US" dirty="0" err="1" smtClean="0"/>
              <a:t>SE</a:t>
            </a:r>
            <a:r>
              <a:rPr lang="en-US" baseline="-25000" dirty="0" err="1" smtClean="0"/>
              <a:t>Early</a:t>
            </a:r>
            <a:r>
              <a:rPr lang="en-US" dirty="0" smtClean="0"/>
              <a:t>| - |</a:t>
            </a:r>
            <a:r>
              <a:rPr lang="en-US" dirty="0" err="1" smtClean="0"/>
              <a:t>SE</a:t>
            </a:r>
            <a:r>
              <a:rPr lang="en-US" baseline="-25000" dirty="0" err="1" smtClean="0"/>
              <a:t>Late</a:t>
            </a:r>
            <a:r>
              <a:rPr lang="en-US" dirty="0" smtClean="0"/>
              <a:t>|)</a:t>
            </a:r>
            <a:endParaRPr lang="en-US" dirty="0"/>
          </a:p>
        </p:txBody>
      </p:sp>
      <p:sp>
        <p:nvSpPr>
          <p:cNvPr id="10" name="Up Arrow 9"/>
          <p:cNvSpPr/>
          <p:nvPr/>
        </p:nvSpPr>
        <p:spPr>
          <a:xfrm>
            <a:off x="1550105" y="677258"/>
            <a:ext cx="225778" cy="153811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564703" y="2548181"/>
            <a:ext cx="225778" cy="158608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18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Pancancer</a:t>
            </a:r>
            <a:r>
              <a:rPr lang="en-US" dirty="0" smtClean="0"/>
              <a:t> </a:t>
            </a:r>
            <a:r>
              <a:rPr lang="en-US" dirty="0" err="1" smtClean="0"/>
              <a:t>Subclonal</a:t>
            </a:r>
            <a:r>
              <a:rPr lang="en-US" dirty="0" smtClean="0"/>
              <a:t> Signature comparison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039942796"/>
              </p:ext>
            </p:extLst>
          </p:nvPr>
        </p:nvGraphicFramePr>
        <p:xfrm>
          <a:off x="736902" y="1667137"/>
          <a:ext cx="7828943" cy="4917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1722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Subclonal</a:t>
            </a:r>
            <a:r>
              <a:rPr lang="en-US" dirty="0" smtClean="0"/>
              <a:t> Signature comparison </a:t>
            </a:r>
            <a:r>
              <a:rPr lang="en-US" dirty="0"/>
              <a:t>Across </a:t>
            </a:r>
            <a:r>
              <a:rPr lang="en-US" dirty="0" smtClean="0"/>
              <a:t>Cancer types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82512815"/>
              </p:ext>
            </p:extLst>
          </p:nvPr>
        </p:nvGraphicFramePr>
        <p:xfrm>
          <a:off x="883238" y="1803018"/>
          <a:ext cx="7996182" cy="44840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81518" y="1996385"/>
            <a:ext cx="449458" cy="369332"/>
          </a:xfrm>
          <a:prstGeom prst="rect">
            <a:avLst/>
          </a:prstGeom>
          <a:noFill/>
        </p:spPr>
        <p:txBody>
          <a:bodyPr wrap="square" rtlCol="0">
            <a:spAutoFit/>
          </a:bodyPr>
          <a:lstStyle/>
          <a:p>
            <a:r>
              <a:rPr lang="en-US" dirty="0" smtClean="0"/>
              <a:t>R</a:t>
            </a:r>
            <a:r>
              <a:rPr lang="en-US" baseline="30000" dirty="0" smtClean="0"/>
              <a:t>2</a:t>
            </a:r>
            <a:endParaRPr lang="en-US" baseline="30000" dirty="0"/>
          </a:p>
        </p:txBody>
      </p:sp>
    </p:spTree>
    <p:extLst>
      <p:ext uri="{BB962C8B-B14F-4D97-AF65-F5344CB8AC3E}">
        <p14:creationId xmlns:p14="http://schemas.microsoft.com/office/powerpoint/2010/main" val="3230472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sz="2400" dirty="0" smtClean="0"/>
              <a:t>Mutational impact on r (P. correlation) and </a:t>
            </a:r>
            <a:r>
              <a:rPr lang="el-GR" sz="2400" dirty="0"/>
              <a:t>δ</a:t>
            </a:r>
            <a:r>
              <a:rPr lang="en-US" sz="2400" dirty="0" smtClean="0"/>
              <a:t>E </a:t>
            </a:r>
            <a:br>
              <a:rPr lang="en-US" sz="2400" dirty="0" smtClean="0"/>
            </a:br>
            <a:r>
              <a:rPr lang="en-US" sz="2400" dirty="0" smtClean="0"/>
              <a:t>Patient: </a:t>
            </a:r>
            <a:r>
              <a:rPr lang="en-US" sz="2400" dirty="0"/>
              <a:t>1f8d8720-30ca-4057-90f7-a34b8383eafe</a:t>
            </a:r>
            <a:r>
              <a:rPr lang="en-US" sz="2400" dirty="0" smtClean="0"/>
              <a:t>  </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765363426"/>
              </p:ext>
            </p:extLst>
          </p:nvPr>
        </p:nvGraphicFramePr>
        <p:xfrm>
          <a:off x="862591" y="1666610"/>
          <a:ext cx="6533548" cy="37067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21734" y="3499917"/>
            <a:ext cx="1493181" cy="369332"/>
          </a:xfrm>
          <a:prstGeom prst="rect">
            <a:avLst/>
          </a:prstGeom>
          <a:noFill/>
          <a:ln>
            <a:solidFill>
              <a:srgbClr val="5B9BD5"/>
            </a:solidFill>
          </a:ln>
        </p:spPr>
        <p:txBody>
          <a:bodyPr wrap="square" rtlCol="0">
            <a:spAutoFit/>
          </a:bodyPr>
          <a:lstStyle/>
          <a:p>
            <a:r>
              <a:rPr lang="en-US" dirty="0" err="1" smtClean="0">
                <a:solidFill>
                  <a:schemeClr val="tx2">
                    <a:lumMod val="60000"/>
                    <a:lumOff val="40000"/>
                  </a:schemeClr>
                </a:solidFill>
              </a:rPr>
              <a:t>Mut</a:t>
            </a:r>
            <a:r>
              <a:rPr lang="en-US" dirty="0" smtClean="0">
                <a:solidFill>
                  <a:schemeClr val="tx2">
                    <a:lumMod val="60000"/>
                    <a:lumOff val="40000"/>
                  </a:schemeClr>
                </a:solidFill>
              </a:rPr>
              <a:t> </a:t>
            </a:r>
            <a:r>
              <a:rPr lang="en-US" dirty="0" err="1" smtClean="0">
                <a:solidFill>
                  <a:schemeClr val="tx2">
                    <a:lumMod val="60000"/>
                    <a:lumOff val="40000"/>
                  </a:schemeClr>
                </a:solidFill>
              </a:rPr>
              <a:t>Freq</a:t>
            </a:r>
            <a:endParaRPr lang="en-US" dirty="0">
              <a:solidFill>
                <a:schemeClr val="tx2">
                  <a:lumMod val="60000"/>
                  <a:lumOff val="40000"/>
                </a:schemeClr>
              </a:solidFill>
            </a:endParaRPr>
          </a:p>
        </p:txBody>
      </p:sp>
      <p:sp>
        <p:nvSpPr>
          <p:cNvPr id="6" name="TextBox 5"/>
          <p:cNvSpPr txBox="1"/>
          <p:nvPr/>
        </p:nvSpPr>
        <p:spPr>
          <a:xfrm>
            <a:off x="7521734" y="4029150"/>
            <a:ext cx="1493182" cy="646331"/>
          </a:xfrm>
          <a:prstGeom prst="rect">
            <a:avLst/>
          </a:prstGeom>
          <a:noFill/>
          <a:ln>
            <a:solidFill>
              <a:srgbClr val="5B9BD5"/>
            </a:solidFill>
          </a:ln>
        </p:spPr>
        <p:txBody>
          <a:bodyPr wrap="square" rtlCol="0">
            <a:spAutoFit/>
          </a:bodyPr>
          <a:lstStyle/>
          <a:p>
            <a:r>
              <a:rPr lang="en-US" dirty="0" err="1" smtClean="0">
                <a:solidFill>
                  <a:schemeClr val="accent3"/>
                </a:solidFill>
              </a:rPr>
              <a:t>Mut</a:t>
            </a:r>
            <a:r>
              <a:rPr lang="en-US" dirty="0" smtClean="0">
                <a:solidFill>
                  <a:schemeClr val="accent3"/>
                </a:solidFill>
              </a:rPr>
              <a:t> </a:t>
            </a:r>
            <a:r>
              <a:rPr lang="en-US" dirty="0" err="1" smtClean="0">
                <a:solidFill>
                  <a:schemeClr val="accent3"/>
                </a:solidFill>
              </a:rPr>
              <a:t>dE</a:t>
            </a:r>
            <a:r>
              <a:rPr lang="en-US" dirty="0" smtClean="0">
                <a:solidFill>
                  <a:schemeClr val="accent3"/>
                </a:solidFill>
              </a:rPr>
              <a:t>:</a:t>
            </a:r>
          </a:p>
          <a:p>
            <a:r>
              <a:rPr lang="en-US" dirty="0" err="1" smtClean="0">
                <a:solidFill>
                  <a:schemeClr val="accent3"/>
                </a:solidFill>
              </a:rPr>
              <a:t>Bin</a:t>
            </a:r>
            <a:r>
              <a:rPr lang="en-US" baseline="-25000" dirty="0" err="1" smtClean="0">
                <a:solidFill>
                  <a:schemeClr val="accent3"/>
                </a:solidFill>
              </a:rPr>
              <a:t>X</a:t>
            </a:r>
            <a:r>
              <a:rPr lang="en-US" dirty="0" smtClean="0">
                <a:solidFill>
                  <a:schemeClr val="accent3"/>
                </a:solidFill>
              </a:rPr>
              <a:t> </a:t>
            </a:r>
            <a:r>
              <a:rPr lang="en-US" dirty="0" err="1" smtClean="0">
                <a:solidFill>
                  <a:schemeClr val="accent3"/>
                </a:solidFill>
              </a:rPr>
              <a:t>vs</a:t>
            </a:r>
            <a:r>
              <a:rPr lang="en-US" dirty="0" smtClean="0">
                <a:solidFill>
                  <a:schemeClr val="accent3"/>
                </a:solidFill>
              </a:rPr>
              <a:t> Bin</a:t>
            </a:r>
            <a:r>
              <a:rPr lang="en-US" baseline="-25000" dirty="0" smtClean="0">
                <a:solidFill>
                  <a:schemeClr val="accent3"/>
                </a:solidFill>
              </a:rPr>
              <a:t>X-1</a:t>
            </a:r>
            <a:endParaRPr lang="en-US" baseline="-25000" dirty="0">
              <a:solidFill>
                <a:schemeClr val="accent3"/>
              </a:solidFill>
            </a:endParaRPr>
          </a:p>
        </p:txBody>
      </p:sp>
      <p:sp>
        <p:nvSpPr>
          <p:cNvPr id="7" name="TextBox 6"/>
          <p:cNvSpPr txBox="1"/>
          <p:nvPr/>
        </p:nvSpPr>
        <p:spPr>
          <a:xfrm>
            <a:off x="7521734" y="1879809"/>
            <a:ext cx="1493181" cy="646331"/>
          </a:xfrm>
          <a:prstGeom prst="rect">
            <a:avLst/>
          </a:prstGeom>
          <a:noFill/>
          <a:ln>
            <a:solidFill>
              <a:srgbClr val="5B9BD5"/>
            </a:solidFill>
          </a:ln>
        </p:spPr>
        <p:txBody>
          <a:bodyPr wrap="square" rtlCol="0">
            <a:spAutoFit/>
          </a:bodyPr>
          <a:lstStyle/>
          <a:p>
            <a:r>
              <a:rPr lang="en-US" dirty="0" smtClean="0">
                <a:solidFill>
                  <a:srgbClr val="FF0000"/>
                </a:solidFill>
              </a:rPr>
              <a:t>Correlation:</a:t>
            </a:r>
          </a:p>
          <a:p>
            <a:r>
              <a:rPr lang="en-US" dirty="0" err="1">
                <a:solidFill>
                  <a:srgbClr val="FF0000"/>
                </a:solidFill>
              </a:rPr>
              <a:t>B</a:t>
            </a:r>
            <a:r>
              <a:rPr lang="en-US" dirty="0" err="1" smtClean="0">
                <a:solidFill>
                  <a:srgbClr val="FF0000"/>
                </a:solidFill>
              </a:rPr>
              <a:t>in</a:t>
            </a:r>
            <a:r>
              <a:rPr lang="en-US" baseline="-25000" dirty="0" err="1" smtClean="0">
                <a:solidFill>
                  <a:srgbClr val="FF0000"/>
                </a:solidFill>
              </a:rPr>
              <a:t>X</a:t>
            </a:r>
            <a:r>
              <a:rPr lang="en-US" dirty="0" smtClean="0">
                <a:solidFill>
                  <a:srgbClr val="FF0000"/>
                </a:solidFill>
              </a:rPr>
              <a:t> </a:t>
            </a:r>
            <a:r>
              <a:rPr lang="en-US" dirty="0" err="1" smtClean="0">
                <a:solidFill>
                  <a:srgbClr val="FF0000"/>
                </a:solidFill>
              </a:rPr>
              <a:t>vs</a:t>
            </a:r>
            <a:r>
              <a:rPr lang="en-US" dirty="0" smtClean="0">
                <a:solidFill>
                  <a:srgbClr val="FF0000"/>
                </a:solidFill>
              </a:rPr>
              <a:t> Bin</a:t>
            </a:r>
            <a:r>
              <a:rPr lang="en-US" baseline="-25000" dirty="0" smtClean="0">
                <a:solidFill>
                  <a:srgbClr val="FF0000"/>
                </a:solidFill>
              </a:rPr>
              <a:t>X-1</a:t>
            </a:r>
          </a:p>
        </p:txBody>
      </p:sp>
      <p:sp>
        <p:nvSpPr>
          <p:cNvPr id="9" name="TextBox 8"/>
          <p:cNvSpPr txBox="1"/>
          <p:nvPr/>
        </p:nvSpPr>
        <p:spPr>
          <a:xfrm>
            <a:off x="2958455" y="5372921"/>
            <a:ext cx="3921349" cy="369332"/>
          </a:xfrm>
          <a:prstGeom prst="rect">
            <a:avLst/>
          </a:prstGeom>
          <a:noFill/>
        </p:spPr>
        <p:txBody>
          <a:bodyPr wrap="square" rtlCol="0">
            <a:spAutoFit/>
          </a:bodyPr>
          <a:lstStyle/>
          <a:p>
            <a:r>
              <a:rPr lang="en-US" dirty="0" smtClean="0"/>
              <a:t>Ordered mutations based on </a:t>
            </a:r>
            <a:r>
              <a:rPr lang="en-US" dirty="0" err="1" smtClean="0"/>
              <a:t>Mut</a:t>
            </a:r>
            <a:r>
              <a:rPr lang="en-US" dirty="0" smtClean="0"/>
              <a:t> </a:t>
            </a:r>
            <a:r>
              <a:rPr lang="en-US" dirty="0" err="1" smtClean="0"/>
              <a:t>Freq</a:t>
            </a:r>
            <a:endParaRPr lang="en-US" dirty="0"/>
          </a:p>
        </p:txBody>
      </p:sp>
      <p:sp>
        <p:nvSpPr>
          <p:cNvPr id="10" name="Slide Number Placeholder 9"/>
          <p:cNvSpPr>
            <a:spLocks noGrp="1"/>
          </p:cNvSpPr>
          <p:nvPr>
            <p:ph type="sldNum" sz="quarter" idx="12"/>
          </p:nvPr>
        </p:nvSpPr>
        <p:spPr/>
        <p:txBody>
          <a:bodyPr/>
          <a:lstStyle/>
          <a:p>
            <a:fld id="{CD230269-B4EA-164A-9439-A745064CE968}" type="slidenum">
              <a:rPr lang="en-US" smtClean="0"/>
              <a:t>34</a:t>
            </a:fld>
            <a:endParaRPr lang="en-US"/>
          </a:p>
        </p:txBody>
      </p:sp>
      <p:sp>
        <p:nvSpPr>
          <p:cNvPr id="3" name="TextBox 2"/>
          <p:cNvSpPr txBox="1"/>
          <p:nvPr/>
        </p:nvSpPr>
        <p:spPr>
          <a:xfrm>
            <a:off x="3488744" y="5812651"/>
            <a:ext cx="2902636" cy="369332"/>
          </a:xfrm>
          <a:prstGeom prst="rect">
            <a:avLst/>
          </a:prstGeom>
          <a:noFill/>
        </p:spPr>
        <p:txBody>
          <a:bodyPr wrap="square" rtlCol="0">
            <a:spAutoFit/>
          </a:bodyPr>
          <a:lstStyle/>
          <a:p>
            <a:r>
              <a:rPr lang="en-US" dirty="0" smtClean="0"/>
              <a:t>T (now) &lt;- T</a:t>
            </a:r>
            <a:r>
              <a:rPr lang="en-US" baseline="-25000" dirty="0" smtClean="0"/>
              <a:t>0</a:t>
            </a:r>
            <a:endParaRPr lang="en-US" baseline="-25000" dirty="0"/>
          </a:p>
        </p:txBody>
      </p:sp>
    </p:spTree>
    <p:extLst>
      <p:ext uri="{BB962C8B-B14F-4D97-AF65-F5344CB8AC3E}">
        <p14:creationId xmlns:p14="http://schemas.microsoft.com/office/powerpoint/2010/main" val="1298729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Clonal Fitness</a:t>
            </a:r>
            <a:endParaRPr lang="en-US" dirty="0"/>
          </a:p>
        </p:txBody>
      </p:sp>
      <p:sp>
        <p:nvSpPr>
          <p:cNvPr id="4" name="Slide Number Placeholder 3"/>
          <p:cNvSpPr>
            <a:spLocks noGrp="1"/>
          </p:cNvSpPr>
          <p:nvPr>
            <p:ph type="sldNum" sz="quarter" idx="12"/>
          </p:nvPr>
        </p:nvSpPr>
        <p:spPr/>
        <p:txBody>
          <a:bodyPr/>
          <a:lstStyle/>
          <a:p>
            <a:fld id="{DE60245A-93FB-C04C-AA06-03207E91C85C}" type="slidenum">
              <a:rPr lang="en-US" smtClean="0"/>
              <a:t>35</a:t>
            </a:fld>
            <a:endParaRPr lang="en-US"/>
          </a:p>
        </p:txBody>
      </p:sp>
    </p:spTree>
    <p:extLst>
      <p:ext uri="{BB962C8B-B14F-4D97-AF65-F5344CB8AC3E}">
        <p14:creationId xmlns:p14="http://schemas.microsoft.com/office/powerpoint/2010/main" val="381313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a:t>
            </a:r>
            <a:r>
              <a:rPr lang="en-US" dirty="0" err="1" smtClean="0"/>
              <a:t>Subclones</a:t>
            </a:r>
            <a:endParaRPr lang="en-US" dirty="0"/>
          </a:p>
        </p:txBody>
      </p:sp>
      <p:pic>
        <p:nvPicPr>
          <p:cNvPr id="5" name="Picture 4"/>
          <p:cNvPicPr>
            <a:picLocks noChangeAspect="1"/>
          </p:cNvPicPr>
          <p:nvPr/>
        </p:nvPicPr>
        <p:blipFill>
          <a:blip r:embed="rId2"/>
          <a:stretch>
            <a:fillRect/>
          </a:stretch>
        </p:blipFill>
        <p:spPr>
          <a:xfrm>
            <a:off x="1524000" y="1828800"/>
            <a:ext cx="6096000" cy="3200400"/>
          </a:xfrm>
          <a:prstGeom prst="rect">
            <a:avLst/>
          </a:prstGeom>
        </p:spPr>
      </p:pic>
      <p:sp>
        <p:nvSpPr>
          <p:cNvPr id="3" name="Slide Number Placeholder 2"/>
          <p:cNvSpPr>
            <a:spLocks noGrp="1"/>
          </p:cNvSpPr>
          <p:nvPr>
            <p:ph type="sldNum" sz="quarter" idx="12"/>
          </p:nvPr>
        </p:nvSpPr>
        <p:spPr/>
        <p:txBody>
          <a:bodyPr/>
          <a:lstStyle/>
          <a:p>
            <a:fld id="{DE60245A-93FB-C04C-AA06-03207E91C85C}" type="slidenum">
              <a:rPr lang="en-US" smtClean="0"/>
              <a:t>36</a:t>
            </a:fld>
            <a:endParaRPr lang="en-US"/>
          </a:p>
        </p:txBody>
      </p:sp>
    </p:spTree>
    <p:extLst>
      <p:ext uri="{BB962C8B-B14F-4D97-AF65-F5344CB8AC3E}">
        <p14:creationId xmlns:p14="http://schemas.microsoft.com/office/powerpoint/2010/main" val="34725056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33033" y="920184"/>
            <a:ext cx="4582819" cy="5937815"/>
          </a:xfrm>
          <a:prstGeom prst="rect">
            <a:avLst/>
          </a:prstGeom>
        </p:spPr>
      </p:pic>
      <p:sp>
        <p:nvSpPr>
          <p:cNvPr id="2" name="Slide Number Placeholder 1"/>
          <p:cNvSpPr>
            <a:spLocks noGrp="1"/>
          </p:cNvSpPr>
          <p:nvPr>
            <p:ph type="sldNum" sz="quarter" idx="12"/>
          </p:nvPr>
        </p:nvSpPr>
        <p:spPr/>
        <p:txBody>
          <a:bodyPr/>
          <a:lstStyle/>
          <a:p>
            <a:fld id="{DE60245A-93FB-C04C-AA06-03207E91C85C}" type="slidenum">
              <a:rPr lang="en-US" smtClean="0"/>
              <a:t>37</a:t>
            </a:fld>
            <a:endParaRPr lang="en-US"/>
          </a:p>
        </p:txBody>
      </p:sp>
      <p:sp>
        <p:nvSpPr>
          <p:cNvPr id="3" name="TextBox 2"/>
          <p:cNvSpPr txBox="1"/>
          <p:nvPr/>
        </p:nvSpPr>
        <p:spPr>
          <a:xfrm>
            <a:off x="630297" y="216371"/>
            <a:ext cx="7563555" cy="369332"/>
          </a:xfrm>
          <a:prstGeom prst="rect">
            <a:avLst/>
          </a:prstGeom>
          <a:noFill/>
        </p:spPr>
        <p:txBody>
          <a:bodyPr wrap="square" rtlCol="0">
            <a:spAutoFit/>
          </a:bodyPr>
          <a:lstStyle/>
          <a:p>
            <a:r>
              <a:rPr lang="en-US" dirty="0" smtClean="0"/>
              <a:t>Identifying Variant allele frequency </a:t>
            </a:r>
            <a:r>
              <a:rPr lang="en-US" dirty="0" err="1" smtClean="0"/>
              <a:t>Fr</a:t>
            </a:r>
            <a:r>
              <a:rPr lang="en-US" dirty="0" smtClean="0"/>
              <a:t>(T) in a simple population growth model </a:t>
            </a:r>
            <a:endParaRPr lang="en-US" dirty="0"/>
          </a:p>
        </p:txBody>
      </p:sp>
    </p:spTree>
    <p:extLst>
      <p:ext uri="{BB962C8B-B14F-4D97-AF65-F5344CB8AC3E}">
        <p14:creationId xmlns:p14="http://schemas.microsoft.com/office/powerpoint/2010/main" val="5753844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511585074"/>
              </p:ext>
            </p:extLst>
          </p:nvPr>
        </p:nvGraphicFramePr>
        <p:xfrm>
          <a:off x="3657600" y="2432050"/>
          <a:ext cx="5486400" cy="1993900"/>
        </p:xfrm>
        <a:graphic>
          <a:graphicData uri="http://schemas.openxmlformats.org/presentationml/2006/ole">
            <mc:AlternateContent xmlns:mc="http://schemas.openxmlformats.org/markup-compatibility/2006">
              <mc:Choice xmlns:v="urn:schemas-microsoft-com:vml" Requires="v">
                <p:oleObj spid="_x0000_s2072" name="Document" r:id="rId3" imgW="5486400" imgH="1993900" progId="Word.Document.12">
                  <p:embed/>
                </p:oleObj>
              </mc:Choice>
              <mc:Fallback>
                <p:oleObj name="Document" r:id="rId3" imgW="5486400" imgH="1993900" progId="Word.Document.12">
                  <p:embed/>
                  <p:pic>
                    <p:nvPicPr>
                      <p:cNvPr id="0" name=""/>
                      <p:cNvPicPr/>
                      <p:nvPr/>
                    </p:nvPicPr>
                    <p:blipFill>
                      <a:blip r:embed="rId4"/>
                      <a:stretch>
                        <a:fillRect/>
                      </a:stretch>
                    </p:blipFill>
                    <p:spPr>
                      <a:xfrm>
                        <a:off x="3657600" y="2432050"/>
                        <a:ext cx="5486400" cy="1993900"/>
                      </a:xfrm>
                      <a:prstGeom prst="rect">
                        <a:avLst/>
                      </a:prstGeom>
                    </p:spPr>
                  </p:pic>
                </p:oleObj>
              </mc:Fallback>
            </mc:AlternateContent>
          </a:graphicData>
        </a:graphic>
      </p:graphicFrame>
      <p:sp>
        <p:nvSpPr>
          <p:cNvPr id="2" name="Title 1"/>
          <p:cNvSpPr>
            <a:spLocks noGrp="1"/>
          </p:cNvSpPr>
          <p:nvPr>
            <p:ph type="title"/>
          </p:nvPr>
        </p:nvSpPr>
        <p:spPr>
          <a:xfrm>
            <a:off x="457200" y="122666"/>
            <a:ext cx="8229600" cy="429764"/>
          </a:xfrm>
        </p:spPr>
        <p:txBody>
          <a:bodyPr>
            <a:normAutofit fontScale="90000"/>
          </a:bodyPr>
          <a:lstStyle/>
          <a:p>
            <a:r>
              <a:rPr lang="en-US" dirty="0" smtClean="0"/>
              <a:t>Green mutations with lower </a:t>
            </a:r>
            <a:r>
              <a:rPr lang="en-US" dirty="0" err="1" smtClean="0"/>
              <a:t>Freq</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5"/>
          <a:stretch>
            <a:fillRect/>
          </a:stretch>
        </p:blipFill>
        <p:spPr>
          <a:xfrm>
            <a:off x="171498" y="783771"/>
            <a:ext cx="4688104" cy="6074229"/>
          </a:xfrm>
          <a:prstGeom prst="rect">
            <a:avLst/>
          </a:prstGeom>
        </p:spPr>
      </p:pic>
      <p:sp>
        <p:nvSpPr>
          <p:cNvPr id="6" name="Slide Number Placeholder 5"/>
          <p:cNvSpPr>
            <a:spLocks noGrp="1"/>
          </p:cNvSpPr>
          <p:nvPr>
            <p:ph type="sldNum" sz="quarter" idx="12"/>
          </p:nvPr>
        </p:nvSpPr>
        <p:spPr/>
        <p:txBody>
          <a:bodyPr/>
          <a:lstStyle/>
          <a:p>
            <a:fld id="{DE60245A-93FB-C04C-AA06-03207E91C85C}" type="slidenum">
              <a:rPr lang="en-US" smtClean="0"/>
              <a:t>38</a:t>
            </a:fld>
            <a:endParaRPr lang="en-US"/>
          </a:p>
        </p:txBody>
      </p:sp>
      <p:sp>
        <p:nvSpPr>
          <p:cNvPr id="7" name="Rectangle 6"/>
          <p:cNvSpPr/>
          <p:nvPr/>
        </p:nvSpPr>
        <p:spPr>
          <a:xfrm>
            <a:off x="724370" y="667927"/>
            <a:ext cx="4242741" cy="2888074"/>
          </a:xfrm>
          <a:prstGeom prst="rect">
            <a:avLst/>
          </a:prstGeom>
          <a:solidFill>
            <a:srgbClr val="FFFFFF">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13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700776976"/>
              </p:ext>
            </p:extLst>
          </p:nvPr>
        </p:nvGraphicFramePr>
        <p:xfrm>
          <a:off x="3657600" y="1689100"/>
          <a:ext cx="5486400" cy="3479800"/>
        </p:xfrm>
        <a:graphic>
          <a:graphicData uri="http://schemas.openxmlformats.org/presentationml/2006/ole">
            <mc:AlternateContent xmlns:mc="http://schemas.openxmlformats.org/markup-compatibility/2006">
              <mc:Choice xmlns:v="urn:schemas-microsoft-com:vml" Requires="v">
                <p:oleObj spid="_x0000_s1047" name="Document" r:id="rId3" imgW="5486400" imgH="3479800" progId="Word.Document.12">
                  <p:embed/>
                </p:oleObj>
              </mc:Choice>
              <mc:Fallback>
                <p:oleObj name="Document" r:id="rId3" imgW="5486400" imgH="3479800" progId="Word.Document.12">
                  <p:embed/>
                  <p:pic>
                    <p:nvPicPr>
                      <p:cNvPr id="0" name=""/>
                      <p:cNvPicPr/>
                      <p:nvPr/>
                    </p:nvPicPr>
                    <p:blipFill>
                      <a:blip r:embed="rId4"/>
                      <a:stretch>
                        <a:fillRect/>
                      </a:stretch>
                    </p:blipFill>
                    <p:spPr>
                      <a:xfrm>
                        <a:off x="3657600" y="1689100"/>
                        <a:ext cx="5486400" cy="3479800"/>
                      </a:xfrm>
                      <a:prstGeom prst="rect">
                        <a:avLst/>
                      </a:prstGeom>
                    </p:spPr>
                  </p:pic>
                </p:oleObj>
              </mc:Fallback>
            </mc:AlternateContent>
          </a:graphicData>
        </a:graphic>
      </p:graphicFrame>
      <p:sp>
        <p:nvSpPr>
          <p:cNvPr id="2" name="Title 1"/>
          <p:cNvSpPr>
            <a:spLocks noGrp="1"/>
          </p:cNvSpPr>
          <p:nvPr>
            <p:ph type="title"/>
          </p:nvPr>
        </p:nvSpPr>
        <p:spPr>
          <a:xfrm>
            <a:off x="0" y="122666"/>
            <a:ext cx="9144000" cy="429764"/>
          </a:xfrm>
        </p:spPr>
        <p:txBody>
          <a:bodyPr>
            <a:normAutofit fontScale="90000"/>
          </a:bodyPr>
          <a:lstStyle/>
          <a:p>
            <a:r>
              <a:rPr lang="en-US" dirty="0" smtClean="0"/>
              <a:t>T=t1+t2, t1 the moment of driver mutation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5"/>
          <a:stretch>
            <a:fillRect/>
          </a:stretch>
        </p:blipFill>
        <p:spPr>
          <a:xfrm>
            <a:off x="171498" y="783771"/>
            <a:ext cx="4688104" cy="6074229"/>
          </a:xfrm>
          <a:prstGeom prst="rect">
            <a:avLst/>
          </a:prstGeom>
        </p:spPr>
      </p:pic>
      <p:sp>
        <p:nvSpPr>
          <p:cNvPr id="5" name="Slide Number Placeholder 4"/>
          <p:cNvSpPr>
            <a:spLocks noGrp="1"/>
          </p:cNvSpPr>
          <p:nvPr>
            <p:ph type="sldNum" sz="quarter" idx="12"/>
          </p:nvPr>
        </p:nvSpPr>
        <p:spPr/>
        <p:txBody>
          <a:bodyPr/>
          <a:lstStyle/>
          <a:p>
            <a:fld id="{DE60245A-93FB-C04C-AA06-03207E91C85C}" type="slidenum">
              <a:rPr lang="en-US" smtClean="0"/>
              <a:t>39</a:t>
            </a:fld>
            <a:endParaRPr lang="en-US"/>
          </a:p>
        </p:txBody>
      </p:sp>
      <p:sp>
        <p:nvSpPr>
          <p:cNvPr id="7" name="Rectangle 6"/>
          <p:cNvSpPr/>
          <p:nvPr/>
        </p:nvSpPr>
        <p:spPr>
          <a:xfrm>
            <a:off x="5044556" y="3477965"/>
            <a:ext cx="3014864" cy="6528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44556" y="2457128"/>
            <a:ext cx="3014864" cy="4728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44556" y="4283224"/>
            <a:ext cx="3014864" cy="4728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5703" y="3687703"/>
            <a:ext cx="4026371" cy="2668647"/>
          </a:xfrm>
          <a:prstGeom prst="rect">
            <a:avLst/>
          </a:prstGeom>
          <a:solidFill>
            <a:srgbClr val="FFFFFF">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31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5955"/>
          </a:xfrm>
        </p:spPr>
        <p:txBody>
          <a:bodyPr>
            <a:normAutofit fontScale="90000"/>
          </a:bodyPr>
          <a:lstStyle/>
          <a:p>
            <a:r>
              <a:rPr lang="en-US" sz="3600" dirty="0" smtClean="0"/>
              <a:t>Tumor evolution as  as integrative systems Biology:</a:t>
            </a:r>
            <a:br>
              <a:rPr lang="en-US" sz="3600" dirty="0" smtClean="0"/>
            </a:br>
            <a:r>
              <a:rPr lang="en-US" sz="2700" i="1" dirty="0" smtClean="0"/>
              <a:t>Questions that I am interested</a:t>
            </a:r>
            <a:endParaRPr lang="en-US" sz="2700" i="1" dirty="0"/>
          </a:p>
        </p:txBody>
      </p:sp>
      <p:sp>
        <p:nvSpPr>
          <p:cNvPr id="4" name="Slide Number Placeholder 3"/>
          <p:cNvSpPr>
            <a:spLocks noGrp="1"/>
          </p:cNvSpPr>
          <p:nvPr>
            <p:ph type="sldNum" sz="quarter" idx="12"/>
          </p:nvPr>
        </p:nvSpPr>
        <p:spPr/>
        <p:txBody>
          <a:bodyPr/>
          <a:lstStyle/>
          <a:p>
            <a:fld id="{8728BCF4-66A3-2B40-8B96-528E416EE623}" type="slidenum">
              <a:rPr lang="en-US" smtClean="0"/>
              <a:t>4</a:t>
            </a:fld>
            <a:endParaRPr lang="en-US"/>
          </a:p>
        </p:txBody>
      </p:sp>
      <p:sp>
        <p:nvSpPr>
          <p:cNvPr id="5" name="TextBox 4"/>
          <p:cNvSpPr txBox="1"/>
          <p:nvPr/>
        </p:nvSpPr>
        <p:spPr>
          <a:xfrm>
            <a:off x="1034815" y="1721556"/>
            <a:ext cx="7159037" cy="4801315"/>
          </a:xfrm>
          <a:prstGeom prst="rect">
            <a:avLst/>
          </a:prstGeom>
          <a:noFill/>
        </p:spPr>
        <p:txBody>
          <a:bodyPr wrap="square" rtlCol="0">
            <a:spAutoFit/>
          </a:bodyPr>
          <a:lstStyle/>
          <a:p>
            <a:pPr marL="342900" indent="-342900">
              <a:buAutoNum type="arabicParenR"/>
            </a:pPr>
            <a:endParaRPr lang="en-US" dirty="0" smtClean="0"/>
          </a:p>
          <a:p>
            <a:pPr marL="342900" indent="-342900">
              <a:buAutoNum type="arabicParenR"/>
            </a:pPr>
            <a:endParaRPr lang="en-US" dirty="0" smtClean="0"/>
          </a:p>
          <a:p>
            <a:pPr marL="342900" indent="-342900">
              <a:buFontTx/>
              <a:buAutoNum type="arabicParenR"/>
            </a:pPr>
            <a:r>
              <a:rPr lang="en-US" dirty="0" smtClean="0"/>
              <a:t>Is there a set of genes defining an expressional profile that explains the tumor’s aggressiveness?</a:t>
            </a:r>
          </a:p>
          <a:p>
            <a:pPr marL="342900" indent="-342900">
              <a:buAutoNum type="arabicParenR"/>
            </a:pPr>
            <a:endParaRPr lang="en-US" dirty="0" smtClean="0"/>
          </a:p>
          <a:p>
            <a:pPr marL="342900" indent="-342900">
              <a:buAutoNum type="arabicParenR"/>
            </a:pPr>
            <a:r>
              <a:rPr lang="en-US" dirty="0" smtClean="0"/>
              <a:t>How does selection formalize tumor progression (Replication rate, coevolution with immune system, escape mutations </a:t>
            </a:r>
            <a:r>
              <a:rPr lang="en-US" dirty="0" err="1" smtClean="0"/>
              <a:t>etc</a:t>
            </a:r>
            <a:r>
              <a:rPr lang="en-US" dirty="0" smtClean="0"/>
              <a:t>)</a:t>
            </a:r>
          </a:p>
          <a:p>
            <a:pPr marL="342900" indent="-342900">
              <a:buAutoNum type="arabicParenR"/>
            </a:pPr>
            <a:endParaRPr lang="en-US" dirty="0" smtClean="0"/>
          </a:p>
          <a:p>
            <a:pPr marL="342900" indent="-342900">
              <a:buAutoNum type="arabicParenR"/>
            </a:pPr>
            <a:r>
              <a:rPr lang="en-US" dirty="0" smtClean="0"/>
              <a:t>Does </a:t>
            </a:r>
            <a:r>
              <a:rPr lang="en-US" dirty="0" err="1" smtClean="0"/>
              <a:t>Subclone</a:t>
            </a:r>
            <a:r>
              <a:rPr lang="en-US" dirty="0" smtClean="0"/>
              <a:t> Architecture matter for tumor development?</a:t>
            </a:r>
          </a:p>
          <a:p>
            <a:pPr marL="342900" indent="-342900">
              <a:buAutoNum type="arabicParenR"/>
            </a:pPr>
            <a:endParaRPr lang="en-US" dirty="0" smtClean="0"/>
          </a:p>
          <a:p>
            <a:pPr marL="342900" indent="-342900">
              <a:buFontTx/>
              <a:buAutoNum type="arabicParenR"/>
            </a:pPr>
            <a:r>
              <a:rPr lang="en-US" dirty="0" smtClean="0"/>
              <a:t>Can we estimate </a:t>
            </a:r>
            <a:r>
              <a:rPr lang="en-US" dirty="0" err="1" smtClean="0"/>
              <a:t>Subclone</a:t>
            </a:r>
            <a:r>
              <a:rPr lang="en-US" dirty="0" smtClean="0"/>
              <a:t> fitness with respect to </a:t>
            </a:r>
            <a:r>
              <a:rPr lang="en-US" dirty="0" err="1" smtClean="0"/>
              <a:t>subclone</a:t>
            </a:r>
            <a:r>
              <a:rPr lang="en-US" dirty="0" smtClean="0"/>
              <a:t> architecture? </a:t>
            </a:r>
          </a:p>
          <a:p>
            <a:pPr marL="342900" indent="-342900">
              <a:buFontTx/>
              <a:buAutoNum type="arabicParenR"/>
            </a:pPr>
            <a:endParaRPr lang="en-US" dirty="0" smtClean="0"/>
          </a:p>
          <a:p>
            <a:pPr marL="342900" indent="-342900">
              <a:buFontTx/>
              <a:buAutoNum type="arabicParenR"/>
            </a:pPr>
            <a:r>
              <a:rPr lang="en-US" dirty="0" smtClean="0"/>
              <a:t>Can we identify fitness and escape mutations? </a:t>
            </a:r>
          </a:p>
          <a:p>
            <a:pPr marL="342900" indent="-342900">
              <a:buFontTx/>
              <a:buAutoNum type="arabicParenR"/>
            </a:pPr>
            <a:endParaRPr lang="en-US" dirty="0" smtClean="0"/>
          </a:p>
          <a:p>
            <a:pPr marL="342900" indent="-342900">
              <a:buAutoNum type="arabicParenR"/>
            </a:pPr>
            <a:r>
              <a:rPr lang="en-US" dirty="0" smtClean="0"/>
              <a:t>Combine these to an integrative biology system</a:t>
            </a:r>
          </a:p>
          <a:p>
            <a:r>
              <a:rPr lang="en-US" dirty="0" smtClean="0"/>
              <a:t> </a:t>
            </a:r>
            <a:endParaRPr lang="en-US" dirty="0"/>
          </a:p>
        </p:txBody>
      </p:sp>
    </p:spTree>
    <p:extLst>
      <p:ext uri="{BB962C8B-B14F-4D97-AF65-F5344CB8AC3E}">
        <p14:creationId xmlns:p14="http://schemas.microsoft.com/office/powerpoint/2010/main" val="612240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6"/>
            <a:ext cx="8229600" cy="429764"/>
          </a:xfrm>
        </p:spPr>
        <p:txBody>
          <a:bodyPr>
            <a:normAutofit fontScale="90000"/>
          </a:bodyPr>
          <a:lstStyle/>
          <a:p>
            <a:r>
              <a:rPr lang="en-US" dirty="0" smtClean="0"/>
              <a:t>Hitchhiked mutations with higher </a:t>
            </a:r>
            <a:r>
              <a:rPr lang="en-US" dirty="0" err="1" smtClean="0"/>
              <a:t>Freq</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71499" y="783772"/>
            <a:ext cx="3428217" cy="444183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272661375"/>
              </p:ext>
            </p:extLst>
          </p:nvPr>
        </p:nvGraphicFramePr>
        <p:xfrm>
          <a:off x="3483105" y="1436800"/>
          <a:ext cx="5486400" cy="4178300"/>
        </p:xfrm>
        <a:graphic>
          <a:graphicData uri="http://schemas.openxmlformats.org/presentationml/2006/ole">
            <mc:AlternateContent xmlns:mc="http://schemas.openxmlformats.org/markup-compatibility/2006">
              <mc:Choice xmlns:v="urn:schemas-microsoft-com:vml" Requires="v">
                <p:oleObj spid="_x0000_s3094" name="Document" r:id="rId4" imgW="5486400" imgH="4178300" progId="Word.Document.12">
                  <p:embed/>
                </p:oleObj>
              </mc:Choice>
              <mc:Fallback>
                <p:oleObj name="Document" r:id="rId4" imgW="5486400" imgH="4178300" progId="Word.Document.12">
                  <p:embed/>
                  <p:pic>
                    <p:nvPicPr>
                      <p:cNvPr id="0" name=""/>
                      <p:cNvPicPr/>
                      <p:nvPr/>
                    </p:nvPicPr>
                    <p:blipFill>
                      <a:blip r:embed="rId5"/>
                      <a:stretch>
                        <a:fillRect/>
                      </a:stretch>
                    </p:blipFill>
                    <p:spPr>
                      <a:xfrm>
                        <a:off x="3483105" y="1436800"/>
                        <a:ext cx="5486400" cy="4178300"/>
                      </a:xfrm>
                      <a:prstGeom prst="rect">
                        <a:avLst/>
                      </a:prstGeom>
                    </p:spPr>
                  </p:pic>
                </p:oleObj>
              </mc:Fallback>
            </mc:AlternateContent>
          </a:graphicData>
        </a:graphic>
      </p:graphicFrame>
      <p:sp>
        <p:nvSpPr>
          <p:cNvPr id="7" name="Rectangle 6"/>
          <p:cNvSpPr/>
          <p:nvPr/>
        </p:nvSpPr>
        <p:spPr>
          <a:xfrm>
            <a:off x="3846643" y="5351640"/>
            <a:ext cx="4752061" cy="4556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457200" y="5138348"/>
            <a:ext cx="2876029" cy="1509915"/>
          </a:xfrm>
          <a:prstGeom prst="rect">
            <a:avLst/>
          </a:prstGeom>
        </p:spPr>
      </p:pic>
      <p:cxnSp>
        <p:nvCxnSpPr>
          <p:cNvPr id="10" name="Straight Connector 9"/>
          <p:cNvCxnSpPr/>
          <p:nvPr/>
        </p:nvCxnSpPr>
        <p:spPr>
          <a:xfrm>
            <a:off x="4187869" y="5702355"/>
            <a:ext cx="4847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805587" y="5702355"/>
            <a:ext cx="3710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19377" y="5702355"/>
            <a:ext cx="3323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67734" y="5702355"/>
            <a:ext cx="3323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313665" y="5702355"/>
            <a:ext cx="33230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E60245A-93FB-C04C-AA06-03207E91C85C}" type="slidenum">
              <a:rPr lang="en-US" smtClean="0"/>
              <a:t>40</a:t>
            </a:fld>
            <a:endParaRPr lang="en-US"/>
          </a:p>
        </p:txBody>
      </p:sp>
    </p:spTree>
    <p:extLst>
      <p:ext uri="{BB962C8B-B14F-4D97-AF65-F5344CB8AC3E}">
        <p14:creationId xmlns:p14="http://schemas.microsoft.com/office/powerpoint/2010/main" val="26150036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a:t>
            </a:r>
            <a:r>
              <a:rPr lang="en-US" dirty="0" err="1" smtClean="0"/>
              <a:t>Subclones</a:t>
            </a:r>
            <a:endParaRPr lang="en-US" dirty="0"/>
          </a:p>
        </p:txBody>
      </p:sp>
      <p:pic>
        <p:nvPicPr>
          <p:cNvPr id="5" name="Picture 4"/>
          <p:cNvPicPr>
            <a:picLocks noChangeAspect="1"/>
          </p:cNvPicPr>
          <p:nvPr/>
        </p:nvPicPr>
        <p:blipFill>
          <a:blip r:embed="rId2"/>
          <a:stretch>
            <a:fillRect/>
          </a:stretch>
        </p:blipFill>
        <p:spPr>
          <a:xfrm>
            <a:off x="1562776" y="1654290"/>
            <a:ext cx="6096000" cy="3200400"/>
          </a:xfrm>
          <a:prstGeom prst="rect">
            <a:avLst/>
          </a:prstGeom>
          <a:effectLst/>
        </p:spPr>
      </p:pic>
      <p:sp>
        <p:nvSpPr>
          <p:cNvPr id="4" name="Right Arrow 3"/>
          <p:cNvSpPr/>
          <p:nvPr/>
        </p:nvSpPr>
        <p:spPr>
          <a:xfrm rot="19442901" flipV="1">
            <a:off x="1615473" y="5104174"/>
            <a:ext cx="2122447" cy="118618"/>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01936" y="5826190"/>
            <a:ext cx="2795394" cy="369332"/>
          </a:xfrm>
          <a:prstGeom prst="rect">
            <a:avLst/>
          </a:prstGeom>
        </p:spPr>
        <p:txBody>
          <a:bodyPr wrap="none">
            <a:spAutoFit/>
          </a:bodyPr>
          <a:lstStyle/>
          <a:p>
            <a:r>
              <a:rPr lang="en-US" dirty="0" smtClean="0"/>
              <a:t>Dominant or early </a:t>
            </a:r>
            <a:r>
              <a:rPr lang="en-US" dirty="0" err="1" smtClean="0"/>
              <a:t>Subclone</a:t>
            </a:r>
            <a:endParaRPr lang="en-US" dirty="0"/>
          </a:p>
        </p:txBody>
      </p:sp>
      <p:sp>
        <p:nvSpPr>
          <p:cNvPr id="7" name="Right Arrow 6"/>
          <p:cNvSpPr/>
          <p:nvPr/>
        </p:nvSpPr>
        <p:spPr>
          <a:xfrm rot="8971755">
            <a:off x="4056372" y="2496602"/>
            <a:ext cx="2232992" cy="63391"/>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37154" y="1417638"/>
            <a:ext cx="2983960" cy="646331"/>
          </a:xfrm>
          <a:prstGeom prst="rect">
            <a:avLst/>
          </a:prstGeom>
        </p:spPr>
        <p:txBody>
          <a:bodyPr wrap="none">
            <a:spAutoFit/>
          </a:bodyPr>
          <a:lstStyle/>
          <a:p>
            <a:r>
              <a:rPr lang="en-US" dirty="0" smtClean="0"/>
              <a:t>New Fitness Mutations (NFM)</a:t>
            </a:r>
          </a:p>
          <a:p>
            <a:pPr algn="r"/>
            <a:r>
              <a:rPr lang="en-US" dirty="0"/>
              <a:t> </a:t>
            </a:r>
            <a:r>
              <a:rPr lang="en-US" dirty="0" smtClean="0"/>
              <a:t>   with fitness </a:t>
            </a:r>
            <a:r>
              <a:rPr lang="en-US" b="1" i="1" dirty="0" smtClean="0"/>
              <a:t>K</a:t>
            </a:r>
            <a:r>
              <a:rPr lang="en-US" sz="1100" i="1" dirty="0" smtClean="0"/>
              <a:t>*</a:t>
            </a:r>
            <a:r>
              <a:rPr lang="en-US" b="1" i="1" dirty="0" smtClean="0"/>
              <a:t>r</a:t>
            </a:r>
            <a:endParaRPr lang="en-US" b="1" i="1" dirty="0"/>
          </a:p>
        </p:txBody>
      </p:sp>
      <p:sp>
        <p:nvSpPr>
          <p:cNvPr id="9" name="Parallelogram 8"/>
          <p:cNvSpPr/>
          <p:nvPr/>
        </p:nvSpPr>
        <p:spPr>
          <a:xfrm>
            <a:off x="2665890" y="2452835"/>
            <a:ext cx="1182686" cy="1880830"/>
          </a:xfrm>
          <a:prstGeom prst="parallelogram">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arallelogram 9"/>
          <p:cNvSpPr/>
          <p:nvPr/>
        </p:nvSpPr>
        <p:spPr>
          <a:xfrm>
            <a:off x="3574345" y="2452835"/>
            <a:ext cx="1534468" cy="1880830"/>
          </a:xfrm>
          <a:prstGeom prst="parallelogram">
            <a:avLst>
              <a:gd name="adj" fmla="val 14260"/>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3024187">
            <a:off x="1698107" y="2436045"/>
            <a:ext cx="2051248" cy="72355"/>
          </a:xfrm>
          <a:prstGeom prst="rightArrow">
            <a:avLst/>
          </a:prstGeom>
          <a:solidFill>
            <a:schemeClr val="accent3"/>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69953" y="1289538"/>
            <a:ext cx="4075931" cy="369332"/>
          </a:xfrm>
          <a:prstGeom prst="rect">
            <a:avLst/>
          </a:prstGeom>
        </p:spPr>
        <p:txBody>
          <a:bodyPr wrap="none">
            <a:spAutoFit/>
          </a:bodyPr>
          <a:lstStyle/>
          <a:p>
            <a:r>
              <a:rPr lang="en-US" dirty="0" smtClean="0"/>
              <a:t>Early Hitchhiked Mutations with Fitness </a:t>
            </a:r>
            <a:r>
              <a:rPr lang="en-US" b="1" i="1" dirty="0" smtClean="0"/>
              <a:t>r</a:t>
            </a:r>
            <a:endParaRPr lang="en-US" b="1" i="1" dirty="0"/>
          </a:p>
        </p:txBody>
      </p:sp>
      <p:sp>
        <p:nvSpPr>
          <p:cNvPr id="13" name="Rectangle 12"/>
          <p:cNvSpPr/>
          <p:nvPr/>
        </p:nvSpPr>
        <p:spPr>
          <a:xfrm>
            <a:off x="6037154" y="5588432"/>
            <a:ext cx="2428870" cy="369332"/>
          </a:xfrm>
          <a:prstGeom prst="rect">
            <a:avLst/>
          </a:prstGeom>
        </p:spPr>
        <p:txBody>
          <a:bodyPr wrap="none">
            <a:spAutoFit/>
          </a:bodyPr>
          <a:lstStyle/>
          <a:p>
            <a:r>
              <a:rPr lang="en-US" dirty="0" smtClean="0"/>
              <a:t>Mutations with fitness </a:t>
            </a:r>
            <a:r>
              <a:rPr lang="en-US" b="1" i="1" dirty="0" smtClean="0"/>
              <a:t>r</a:t>
            </a:r>
            <a:endParaRPr lang="en-US" dirty="0"/>
          </a:p>
        </p:txBody>
      </p:sp>
      <p:sp>
        <p:nvSpPr>
          <p:cNvPr id="14" name="Right Arrow 13"/>
          <p:cNvSpPr/>
          <p:nvPr/>
        </p:nvSpPr>
        <p:spPr>
          <a:xfrm rot="14709955">
            <a:off x="5419374" y="4703046"/>
            <a:ext cx="1830230" cy="70965"/>
          </a:xfrm>
          <a:prstGeom prst="rightArrow">
            <a:avLst/>
          </a:prstGeom>
          <a:solidFill>
            <a:srgbClr val="9BBB59"/>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3635305" y="1934806"/>
            <a:ext cx="213271" cy="562310"/>
          </a:xfrm>
          <a:prstGeom prst="downArrow">
            <a:avLst/>
          </a:prstGeom>
          <a:solidFill>
            <a:srgbClr val="0001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E60245A-93FB-C04C-AA06-03207E91C85C}" type="slidenum">
              <a:rPr lang="en-US" smtClean="0"/>
              <a:t>41</a:t>
            </a:fld>
            <a:endParaRPr lang="en-US"/>
          </a:p>
        </p:txBody>
      </p:sp>
      <p:sp>
        <p:nvSpPr>
          <p:cNvPr id="16" name="Rectangle 15"/>
          <p:cNvSpPr/>
          <p:nvPr/>
        </p:nvSpPr>
        <p:spPr>
          <a:xfrm>
            <a:off x="2759964" y="4440297"/>
            <a:ext cx="429147" cy="27941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293060" y="4440298"/>
            <a:ext cx="305647" cy="14111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795844" y="4440298"/>
            <a:ext cx="305647" cy="14111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268466" y="4451588"/>
            <a:ext cx="305647" cy="14111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736408" y="4395680"/>
            <a:ext cx="480924" cy="276999"/>
          </a:xfrm>
          <a:prstGeom prst="rect">
            <a:avLst/>
          </a:prstGeom>
          <a:noFill/>
        </p:spPr>
        <p:txBody>
          <a:bodyPr wrap="square" rtlCol="0">
            <a:spAutoFit/>
          </a:bodyPr>
          <a:lstStyle/>
          <a:p>
            <a:r>
              <a:rPr lang="en-US" sz="1200" dirty="0" smtClean="0">
                <a:latin typeface="Arial"/>
                <a:cs typeface="Arial"/>
              </a:rPr>
              <a:t>0.6</a:t>
            </a:r>
            <a:endParaRPr lang="en-US" sz="1200" dirty="0">
              <a:latin typeface="Arial"/>
              <a:cs typeface="Arial"/>
            </a:endParaRPr>
          </a:p>
        </p:txBody>
      </p:sp>
      <p:sp>
        <p:nvSpPr>
          <p:cNvPr id="21" name="TextBox 20"/>
          <p:cNvSpPr txBox="1"/>
          <p:nvPr/>
        </p:nvSpPr>
        <p:spPr>
          <a:xfrm>
            <a:off x="4194500" y="4402669"/>
            <a:ext cx="480924" cy="276999"/>
          </a:xfrm>
          <a:prstGeom prst="rect">
            <a:avLst/>
          </a:prstGeom>
          <a:noFill/>
        </p:spPr>
        <p:txBody>
          <a:bodyPr wrap="square" rtlCol="0">
            <a:spAutoFit/>
          </a:bodyPr>
          <a:lstStyle/>
          <a:p>
            <a:r>
              <a:rPr lang="en-US" sz="1200" dirty="0" smtClean="0">
                <a:latin typeface="Arial"/>
                <a:cs typeface="Arial"/>
              </a:rPr>
              <a:t>0.4</a:t>
            </a:r>
            <a:endParaRPr lang="en-US" sz="1200" dirty="0">
              <a:latin typeface="Arial"/>
              <a:cs typeface="Arial"/>
            </a:endParaRPr>
          </a:p>
        </p:txBody>
      </p:sp>
      <p:sp>
        <p:nvSpPr>
          <p:cNvPr id="22" name="TextBox 21"/>
          <p:cNvSpPr txBox="1"/>
          <p:nvPr/>
        </p:nvSpPr>
        <p:spPr>
          <a:xfrm>
            <a:off x="5695823" y="4395680"/>
            <a:ext cx="480924" cy="276999"/>
          </a:xfrm>
          <a:prstGeom prst="rect">
            <a:avLst/>
          </a:prstGeom>
          <a:noFill/>
        </p:spPr>
        <p:txBody>
          <a:bodyPr wrap="square" rtlCol="0">
            <a:spAutoFit/>
          </a:bodyPr>
          <a:lstStyle/>
          <a:p>
            <a:r>
              <a:rPr lang="en-US" sz="1200" dirty="0" smtClean="0">
                <a:latin typeface="Arial"/>
                <a:cs typeface="Arial"/>
              </a:rPr>
              <a:t>0.2</a:t>
            </a:r>
            <a:endParaRPr lang="en-US" sz="1200" dirty="0">
              <a:latin typeface="Arial"/>
              <a:cs typeface="Arial"/>
            </a:endParaRPr>
          </a:p>
        </p:txBody>
      </p:sp>
    </p:spTree>
    <p:extLst>
      <p:ext uri="{BB962C8B-B14F-4D97-AF65-F5344CB8AC3E}">
        <p14:creationId xmlns:p14="http://schemas.microsoft.com/office/powerpoint/2010/main" val="32381024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6"/>
            <a:ext cx="8229600" cy="429764"/>
          </a:xfrm>
        </p:spPr>
        <p:txBody>
          <a:bodyPr>
            <a:normAutofit fontScale="90000"/>
          </a:bodyPr>
          <a:lstStyle/>
          <a:p>
            <a:r>
              <a:rPr lang="en-US" dirty="0" smtClean="0"/>
              <a:t>Sampling ‘</a:t>
            </a:r>
            <a:r>
              <a:rPr lang="en-US" i="1" dirty="0" smtClean="0"/>
              <a:t>r</a:t>
            </a:r>
            <a:r>
              <a:rPr lang="en-US" dirty="0" smtClean="0"/>
              <a:t>’ from hitchhiking </a:t>
            </a:r>
            <a:r>
              <a:rPr lang="en-US" dirty="0" err="1" smtClean="0"/>
              <a:t>freqs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71499" y="783772"/>
            <a:ext cx="3428217" cy="4441833"/>
          </a:xfrm>
          <a:prstGeom prst="rect">
            <a:avLst/>
          </a:prstGeom>
        </p:spPr>
      </p:pic>
      <p:pic>
        <p:nvPicPr>
          <p:cNvPr id="8" name="Picture 7"/>
          <p:cNvPicPr>
            <a:picLocks noChangeAspect="1"/>
          </p:cNvPicPr>
          <p:nvPr/>
        </p:nvPicPr>
        <p:blipFill>
          <a:blip r:embed="rId4"/>
          <a:stretch>
            <a:fillRect/>
          </a:stretch>
        </p:blipFill>
        <p:spPr>
          <a:xfrm>
            <a:off x="457200" y="5138348"/>
            <a:ext cx="2876029" cy="1509915"/>
          </a:xfrm>
          <a:prstGeom prst="rect">
            <a:avLst/>
          </a:prstGeom>
        </p:spPr>
      </p:pic>
      <p:sp>
        <p:nvSpPr>
          <p:cNvPr id="6" name="Slide Number Placeholder 5"/>
          <p:cNvSpPr>
            <a:spLocks noGrp="1"/>
          </p:cNvSpPr>
          <p:nvPr>
            <p:ph type="sldNum" sz="quarter" idx="12"/>
          </p:nvPr>
        </p:nvSpPr>
        <p:spPr/>
        <p:txBody>
          <a:bodyPr/>
          <a:lstStyle/>
          <a:p>
            <a:fld id="{DE60245A-93FB-C04C-AA06-03207E91C85C}" type="slidenum">
              <a:rPr lang="en-US" smtClean="0"/>
              <a:t>42</a:t>
            </a:fld>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22981987"/>
              </p:ext>
            </p:extLst>
          </p:nvPr>
        </p:nvGraphicFramePr>
        <p:xfrm>
          <a:off x="3883591" y="2063750"/>
          <a:ext cx="5486400" cy="2730500"/>
        </p:xfrm>
        <a:graphic>
          <a:graphicData uri="http://schemas.openxmlformats.org/presentationml/2006/ole">
            <mc:AlternateContent xmlns:mc="http://schemas.openxmlformats.org/markup-compatibility/2006">
              <mc:Choice xmlns:v="urn:schemas-microsoft-com:vml" Requires="v">
                <p:oleObj spid="_x0000_s4118" name="Document" r:id="rId5" imgW="5486400" imgH="2730500" progId="Word.Document.12">
                  <p:embed/>
                </p:oleObj>
              </mc:Choice>
              <mc:Fallback>
                <p:oleObj name="Document" r:id="rId5" imgW="5486400" imgH="2730500" progId="Word.Document.12">
                  <p:embed/>
                  <p:pic>
                    <p:nvPicPr>
                      <p:cNvPr id="0" name=""/>
                      <p:cNvPicPr/>
                      <p:nvPr/>
                    </p:nvPicPr>
                    <p:blipFill>
                      <a:blip r:embed="rId6"/>
                      <a:stretch>
                        <a:fillRect/>
                      </a:stretch>
                    </p:blipFill>
                    <p:spPr>
                      <a:xfrm>
                        <a:off x="3883591" y="2063750"/>
                        <a:ext cx="5486400" cy="2730500"/>
                      </a:xfrm>
                      <a:prstGeom prst="rect">
                        <a:avLst/>
                      </a:prstGeom>
                    </p:spPr>
                  </p:pic>
                </p:oleObj>
              </mc:Fallback>
            </mc:AlternateContent>
          </a:graphicData>
        </a:graphic>
      </p:graphicFrame>
      <p:sp>
        <p:nvSpPr>
          <p:cNvPr id="13" name="Rectangle 12"/>
          <p:cNvSpPr/>
          <p:nvPr/>
        </p:nvSpPr>
        <p:spPr>
          <a:xfrm>
            <a:off x="4637550" y="4294945"/>
            <a:ext cx="3495999" cy="74911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6483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6"/>
            <a:ext cx="8229600" cy="429764"/>
          </a:xfrm>
        </p:spPr>
        <p:txBody>
          <a:bodyPr>
            <a:normAutofit fontScale="90000"/>
          </a:bodyPr>
          <a:lstStyle/>
          <a:p>
            <a:r>
              <a:rPr lang="en-US" dirty="0" smtClean="0"/>
              <a:t>Identifying the fitness mutation</a:t>
            </a:r>
            <a:endParaRPr lang="en-US" i="1" dirty="0"/>
          </a:p>
        </p:txBody>
      </p:sp>
      <p:sp>
        <p:nvSpPr>
          <p:cNvPr id="3" name="Content Placeholder 2"/>
          <p:cNvSpPr>
            <a:spLocks noGrp="1"/>
          </p:cNvSpPr>
          <p:nvPr>
            <p:ph idx="1"/>
          </p:nvPr>
        </p:nvSpPr>
        <p:spPr>
          <a:xfrm>
            <a:off x="3828815" y="1183584"/>
            <a:ext cx="5089407" cy="4942580"/>
          </a:xfrm>
        </p:spPr>
        <p:txBody>
          <a:bodyPr/>
          <a:lstStyle/>
          <a:p>
            <a:pPr marL="0" indent="0">
              <a:buNone/>
            </a:pPr>
            <a:r>
              <a:rPr lang="en-US" u="sng" dirty="0" smtClean="0"/>
              <a:t>Out of 1987 simulations</a:t>
            </a:r>
          </a:p>
          <a:p>
            <a:pPr marL="0" indent="0">
              <a:buNone/>
            </a:pPr>
            <a:endParaRPr lang="en-US" dirty="0"/>
          </a:p>
          <a:p>
            <a:pPr marL="0" indent="0">
              <a:buNone/>
            </a:pPr>
            <a:r>
              <a:rPr lang="en-US" dirty="0" smtClean="0"/>
              <a:t>TPs</a:t>
            </a:r>
            <a:r>
              <a:rPr lang="en-US" dirty="0"/>
              <a:t>:</a:t>
            </a:r>
            <a:r>
              <a:rPr lang="en-US" dirty="0" smtClean="0"/>
              <a:t>1983</a:t>
            </a:r>
          </a:p>
          <a:p>
            <a:pPr marL="0" indent="0">
              <a:buNone/>
            </a:pPr>
            <a:r>
              <a:rPr lang="en-US" dirty="0"/>
              <a:t>FPs:</a:t>
            </a:r>
            <a:r>
              <a:rPr lang="en-US" dirty="0" smtClean="0"/>
              <a:t>850 </a:t>
            </a:r>
          </a:p>
          <a:p>
            <a:pPr marL="0" indent="0">
              <a:buNone/>
            </a:pPr>
            <a:r>
              <a:rPr lang="en-US" dirty="0" err="1" smtClean="0"/>
              <a:t>TPrate</a:t>
            </a:r>
            <a:r>
              <a:rPr lang="en-US" dirty="0" smtClean="0"/>
              <a:t>(Sensitivity):0.998</a:t>
            </a:r>
          </a:p>
          <a:p>
            <a:pPr marL="0" indent="0">
              <a:buNone/>
            </a:pPr>
            <a:r>
              <a:rPr lang="en-US" dirty="0" err="1" smtClean="0"/>
              <a:t>FPrate</a:t>
            </a:r>
            <a:r>
              <a:rPr lang="en-US" dirty="0" smtClean="0"/>
              <a:t>(per simulation):</a:t>
            </a:r>
            <a:r>
              <a:rPr lang="en-US" dirty="0"/>
              <a:t>0.572</a:t>
            </a:r>
          </a:p>
        </p:txBody>
      </p:sp>
      <p:pic>
        <p:nvPicPr>
          <p:cNvPr id="4" name="Picture 3"/>
          <p:cNvPicPr>
            <a:picLocks noChangeAspect="1"/>
          </p:cNvPicPr>
          <p:nvPr/>
        </p:nvPicPr>
        <p:blipFill>
          <a:blip r:embed="rId2"/>
          <a:stretch>
            <a:fillRect/>
          </a:stretch>
        </p:blipFill>
        <p:spPr>
          <a:xfrm>
            <a:off x="171499" y="783772"/>
            <a:ext cx="3428217" cy="4441833"/>
          </a:xfrm>
          <a:prstGeom prst="rect">
            <a:avLst/>
          </a:prstGeom>
        </p:spPr>
      </p:pic>
      <p:pic>
        <p:nvPicPr>
          <p:cNvPr id="8" name="Picture 7"/>
          <p:cNvPicPr>
            <a:picLocks noChangeAspect="1"/>
          </p:cNvPicPr>
          <p:nvPr/>
        </p:nvPicPr>
        <p:blipFill>
          <a:blip r:embed="rId3"/>
          <a:stretch>
            <a:fillRect/>
          </a:stretch>
        </p:blipFill>
        <p:spPr>
          <a:xfrm>
            <a:off x="457200" y="5138348"/>
            <a:ext cx="2876029" cy="1509915"/>
          </a:xfrm>
          <a:prstGeom prst="rect">
            <a:avLst/>
          </a:prstGeom>
        </p:spPr>
      </p:pic>
      <p:sp>
        <p:nvSpPr>
          <p:cNvPr id="6" name="Slide Number Placeholder 5"/>
          <p:cNvSpPr>
            <a:spLocks noGrp="1"/>
          </p:cNvSpPr>
          <p:nvPr>
            <p:ph type="sldNum" sz="quarter" idx="12"/>
          </p:nvPr>
        </p:nvSpPr>
        <p:spPr/>
        <p:txBody>
          <a:bodyPr/>
          <a:lstStyle/>
          <a:p>
            <a:fld id="{DE60245A-93FB-C04C-AA06-03207E91C85C}" type="slidenum">
              <a:rPr lang="en-US" smtClean="0"/>
              <a:t>43</a:t>
            </a:fld>
            <a:endParaRPr lang="en-US"/>
          </a:p>
        </p:txBody>
      </p:sp>
    </p:spTree>
    <p:extLst>
      <p:ext uri="{BB962C8B-B14F-4D97-AF65-F5344CB8AC3E}">
        <p14:creationId xmlns:p14="http://schemas.microsoft.com/office/powerpoint/2010/main" val="37896686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6"/>
            <a:ext cx="8229600" cy="429764"/>
          </a:xfrm>
        </p:spPr>
        <p:txBody>
          <a:bodyPr>
            <a:noAutofit/>
          </a:bodyPr>
          <a:lstStyle/>
          <a:p>
            <a:r>
              <a:rPr lang="en-US" sz="2400" dirty="0" smtClean="0"/>
              <a:t>Different ways </a:t>
            </a:r>
            <a:r>
              <a:rPr lang="en-US" sz="2400" dirty="0" smtClean="0"/>
              <a:t>of estimating fitness effect </a:t>
            </a:r>
            <a:r>
              <a:rPr lang="en-US" sz="2400" i="1" dirty="0" smtClean="0"/>
              <a:t>k</a:t>
            </a:r>
            <a:endParaRPr lang="en-US" sz="2400" i="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71499" y="783772"/>
            <a:ext cx="3428217" cy="4441833"/>
          </a:xfrm>
          <a:prstGeom prst="rect">
            <a:avLst/>
          </a:prstGeom>
        </p:spPr>
      </p:pic>
      <p:pic>
        <p:nvPicPr>
          <p:cNvPr id="8" name="Picture 7"/>
          <p:cNvPicPr>
            <a:picLocks noChangeAspect="1"/>
          </p:cNvPicPr>
          <p:nvPr/>
        </p:nvPicPr>
        <p:blipFill>
          <a:blip r:embed="rId3"/>
          <a:stretch>
            <a:fillRect/>
          </a:stretch>
        </p:blipFill>
        <p:spPr>
          <a:xfrm>
            <a:off x="457200" y="5138348"/>
            <a:ext cx="2876029" cy="1509915"/>
          </a:xfrm>
          <a:prstGeom prst="rect">
            <a:avLst/>
          </a:prstGeom>
        </p:spPr>
      </p:pic>
      <p:sp>
        <p:nvSpPr>
          <p:cNvPr id="6" name="Slide Number Placeholder 5"/>
          <p:cNvSpPr>
            <a:spLocks noGrp="1"/>
          </p:cNvSpPr>
          <p:nvPr>
            <p:ph type="sldNum" sz="quarter" idx="12"/>
          </p:nvPr>
        </p:nvSpPr>
        <p:spPr/>
        <p:txBody>
          <a:bodyPr/>
          <a:lstStyle/>
          <a:p>
            <a:fld id="{DE60245A-93FB-C04C-AA06-03207E91C85C}" type="slidenum">
              <a:rPr lang="en-US" smtClean="0"/>
              <a:t>44</a:t>
            </a:fld>
            <a:endParaRPr lang="en-US" dirty="0"/>
          </a:p>
        </p:txBody>
      </p:sp>
      <p:sp>
        <p:nvSpPr>
          <p:cNvPr id="5" name="TextBox 4"/>
          <p:cNvSpPr txBox="1"/>
          <p:nvPr/>
        </p:nvSpPr>
        <p:spPr>
          <a:xfrm>
            <a:off x="4019476" y="1849348"/>
            <a:ext cx="4803952" cy="2585323"/>
          </a:xfrm>
          <a:prstGeom prst="rect">
            <a:avLst/>
          </a:prstGeom>
          <a:noFill/>
        </p:spPr>
        <p:txBody>
          <a:bodyPr wrap="square" rtlCol="0">
            <a:spAutoFit/>
          </a:bodyPr>
          <a:lstStyle/>
          <a:p>
            <a:pPr marL="342900" indent="-342900">
              <a:buAutoNum type="alphaUcParenR"/>
            </a:pPr>
            <a:r>
              <a:rPr lang="en-US" dirty="0" smtClean="0"/>
              <a:t>By calculating ‘r’ from hitchhike mutations</a:t>
            </a:r>
          </a:p>
          <a:p>
            <a:pPr lvl="1"/>
            <a:r>
              <a:rPr lang="en-US" dirty="0" smtClean="0"/>
              <a:t>(total or local)</a:t>
            </a:r>
          </a:p>
          <a:p>
            <a:pPr marL="342900" indent="-342900">
              <a:buAutoNum type="alphaUcParenR"/>
            </a:pPr>
            <a:endParaRPr lang="en-US" dirty="0" smtClean="0"/>
          </a:p>
          <a:p>
            <a:pPr marL="342900" indent="-342900">
              <a:buAutoNum type="alphaUcParenR"/>
            </a:pPr>
            <a:r>
              <a:rPr lang="en-US" dirty="0" smtClean="0"/>
              <a:t>By optimizing the algorithm statistically to stop at best </a:t>
            </a:r>
            <a:r>
              <a:rPr lang="en-US" i="1" dirty="0" smtClean="0"/>
              <a:t>k </a:t>
            </a:r>
          </a:p>
          <a:p>
            <a:r>
              <a:rPr lang="en-US" i="1" dirty="0" smtClean="0">
                <a:solidFill>
                  <a:srgbClr val="FF6600"/>
                </a:solidFill>
              </a:rPr>
              <a:t>(So far the most stable to errors)</a:t>
            </a:r>
          </a:p>
          <a:p>
            <a:endParaRPr lang="en-US" i="1" dirty="0">
              <a:solidFill>
                <a:srgbClr val="FF6600"/>
              </a:solidFill>
            </a:endParaRPr>
          </a:p>
          <a:p>
            <a:r>
              <a:rPr lang="en-US" dirty="0" smtClean="0"/>
              <a:t>C) By sampling </a:t>
            </a:r>
            <a:r>
              <a:rPr lang="en-US" i="1" dirty="0" smtClean="0"/>
              <a:t>k from well optimized ‘r’s </a:t>
            </a:r>
          </a:p>
          <a:p>
            <a:r>
              <a:rPr lang="en-US" i="1" dirty="0" smtClean="0">
                <a:solidFill>
                  <a:srgbClr val="FF0000"/>
                </a:solidFill>
              </a:rPr>
              <a:t>(Bayesian approach, obtain ‘k’ probability)</a:t>
            </a:r>
            <a:endParaRPr lang="en-US" i="1" dirty="0">
              <a:solidFill>
                <a:srgbClr val="FF0000"/>
              </a:solidFill>
            </a:endParaRPr>
          </a:p>
        </p:txBody>
      </p:sp>
    </p:spTree>
    <p:extLst>
      <p:ext uri="{BB962C8B-B14F-4D97-AF65-F5344CB8AC3E}">
        <p14:creationId xmlns:p14="http://schemas.microsoft.com/office/powerpoint/2010/main" val="22381443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6"/>
            <a:ext cx="8229600" cy="429764"/>
          </a:xfrm>
        </p:spPr>
        <p:txBody>
          <a:bodyPr>
            <a:normAutofit fontScale="90000"/>
          </a:bodyPr>
          <a:lstStyle/>
          <a:p>
            <a:r>
              <a:rPr lang="en-US" dirty="0" smtClean="0"/>
              <a:t>Estimating </a:t>
            </a:r>
            <a:r>
              <a:rPr lang="en-US" i="1" dirty="0" smtClean="0"/>
              <a:t>K</a:t>
            </a:r>
            <a:r>
              <a:rPr lang="en-US" dirty="0" smtClean="0"/>
              <a:t> from simulations</a:t>
            </a:r>
            <a:endParaRPr lang="en-US" i="1" dirty="0"/>
          </a:p>
        </p:txBody>
      </p:sp>
      <p:pic>
        <p:nvPicPr>
          <p:cNvPr id="4" name="Picture 3"/>
          <p:cNvPicPr>
            <a:picLocks noChangeAspect="1"/>
          </p:cNvPicPr>
          <p:nvPr/>
        </p:nvPicPr>
        <p:blipFill>
          <a:blip r:embed="rId2"/>
          <a:stretch>
            <a:fillRect/>
          </a:stretch>
        </p:blipFill>
        <p:spPr>
          <a:xfrm>
            <a:off x="171499" y="783772"/>
            <a:ext cx="3428217" cy="4441833"/>
          </a:xfrm>
          <a:prstGeom prst="rect">
            <a:avLst/>
          </a:prstGeom>
        </p:spPr>
      </p:pic>
      <p:pic>
        <p:nvPicPr>
          <p:cNvPr id="8" name="Picture 7"/>
          <p:cNvPicPr>
            <a:picLocks noChangeAspect="1"/>
          </p:cNvPicPr>
          <p:nvPr/>
        </p:nvPicPr>
        <p:blipFill>
          <a:blip r:embed="rId3"/>
          <a:stretch>
            <a:fillRect/>
          </a:stretch>
        </p:blipFill>
        <p:spPr>
          <a:xfrm>
            <a:off x="457200" y="5138348"/>
            <a:ext cx="2876029" cy="1509915"/>
          </a:xfrm>
          <a:prstGeom prst="rect">
            <a:avLst/>
          </a:prstGeom>
        </p:spPr>
      </p:pic>
      <p:sp>
        <p:nvSpPr>
          <p:cNvPr id="6" name="Slide Number Placeholder 5"/>
          <p:cNvSpPr>
            <a:spLocks noGrp="1"/>
          </p:cNvSpPr>
          <p:nvPr>
            <p:ph type="sldNum" sz="quarter" idx="12"/>
          </p:nvPr>
        </p:nvSpPr>
        <p:spPr/>
        <p:txBody>
          <a:bodyPr/>
          <a:lstStyle/>
          <a:p>
            <a:fld id="{DE60245A-93FB-C04C-AA06-03207E91C85C}" type="slidenum">
              <a:rPr lang="en-US" smtClean="0"/>
              <a:t>45</a:t>
            </a:fld>
            <a:endParaRPr lang="en-US"/>
          </a:p>
        </p:txBody>
      </p:sp>
      <p:sp>
        <p:nvSpPr>
          <p:cNvPr id="5" name="TextBox 4"/>
          <p:cNvSpPr txBox="1"/>
          <p:nvPr/>
        </p:nvSpPr>
        <p:spPr>
          <a:xfrm>
            <a:off x="3933169" y="808430"/>
            <a:ext cx="4890260" cy="2308324"/>
          </a:xfrm>
          <a:prstGeom prst="rect">
            <a:avLst/>
          </a:prstGeom>
          <a:noFill/>
        </p:spPr>
        <p:txBody>
          <a:bodyPr wrap="square" rtlCol="0">
            <a:spAutoFit/>
          </a:bodyPr>
          <a:lstStyle/>
          <a:p>
            <a:pPr marL="342900" indent="-342900">
              <a:buAutoNum type="alphaUcParenR"/>
            </a:pPr>
            <a:r>
              <a:rPr lang="en-US" dirty="0" smtClean="0">
                <a:solidFill>
                  <a:schemeClr val="tx2">
                    <a:lumMod val="20000"/>
                    <a:lumOff val="80000"/>
                  </a:schemeClr>
                </a:solidFill>
              </a:rPr>
              <a:t>By calculating ‘r’ from hitchhike mutations</a:t>
            </a:r>
          </a:p>
          <a:p>
            <a:pPr marL="342900" indent="-342900">
              <a:buAutoNum type="alphaUcParenR"/>
            </a:pPr>
            <a:endParaRPr lang="en-US" dirty="0" smtClean="0"/>
          </a:p>
          <a:p>
            <a:pPr marL="342900" indent="-342900">
              <a:buAutoNum type="alphaUcParenR"/>
            </a:pPr>
            <a:r>
              <a:rPr lang="en-US" dirty="0" smtClean="0"/>
              <a:t>By optimizing the algorithm statistically to stop at best </a:t>
            </a:r>
            <a:r>
              <a:rPr lang="en-US" i="1" dirty="0" smtClean="0"/>
              <a:t>k </a:t>
            </a:r>
          </a:p>
          <a:p>
            <a:r>
              <a:rPr lang="en-US" i="1" dirty="0" smtClean="0">
                <a:solidFill>
                  <a:srgbClr val="FF6600"/>
                </a:solidFill>
              </a:rPr>
              <a:t>(So far the most stable to errors)</a:t>
            </a:r>
          </a:p>
          <a:p>
            <a:endParaRPr lang="en-US" i="1" dirty="0">
              <a:solidFill>
                <a:srgbClr val="FF6600"/>
              </a:solidFill>
            </a:endParaRPr>
          </a:p>
          <a:p>
            <a:r>
              <a:rPr lang="en-US" dirty="0" smtClean="0">
                <a:solidFill>
                  <a:srgbClr val="C6D9F1"/>
                </a:solidFill>
              </a:rPr>
              <a:t>C) By sampling </a:t>
            </a:r>
            <a:r>
              <a:rPr lang="en-US" i="1" dirty="0" smtClean="0">
                <a:solidFill>
                  <a:srgbClr val="C6D9F1"/>
                </a:solidFill>
              </a:rPr>
              <a:t>k that for well optimized ‘r’s </a:t>
            </a:r>
          </a:p>
          <a:p>
            <a:r>
              <a:rPr lang="en-US" i="1" dirty="0" smtClean="0">
                <a:solidFill>
                  <a:srgbClr val="C6D9F1"/>
                </a:solidFill>
              </a:rPr>
              <a:t>(Bayesian approach, obtain ‘k’ probability)</a:t>
            </a:r>
            <a:endParaRPr lang="en-US" i="1" dirty="0">
              <a:solidFill>
                <a:srgbClr val="C6D9F1"/>
              </a:solidFill>
            </a:endParaRPr>
          </a:p>
        </p:txBody>
      </p:sp>
      <p:graphicFrame>
        <p:nvGraphicFramePr>
          <p:cNvPr id="10" name="Chart 9"/>
          <p:cNvGraphicFramePr>
            <a:graphicFrameLocks/>
          </p:cNvGraphicFramePr>
          <p:nvPr>
            <p:extLst>
              <p:ext uri="{D42A27DB-BD31-4B8C-83A1-F6EECF244321}">
                <p14:modId xmlns:p14="http://schemas.microsoft.com/office/powerpoint/2010/main" val="2243332180"/>
              </p:ext>
            </p:extLst>
          </p:nvPr>
        </p:nvGraphicFramePr>
        <p:xfrm>
          <a:off x="4114800" y="347523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270964" y="6318722"/>
            <a:ext cx="4092221" cy="369332"/>
          </a:xfrm>
          <a:prstGeom prst="rect">
            <a:avLst/>
          </a:prstGeom>
          <a:noFill/>
        </p:spPr>
        <p:txBody>
          <a:bodyPr wrap="square" rtlCol="0">
            <a:spAutoFit/>
          </a:bodyPr>
          <a:lstStyle/>
          <a:p>
            <a:r>
              <a:rPr lang="en-US" dirty="0" smtClean="0"/>
              <a:t>(Should have used a Poisson distribution)</a:t>
            </a:r>
            <a:endParaRPr lang="en-US" dirty="0"/>
          </a:p>
        </p:txBody>
      </p:sp>
    </p:spTree>
    <p:extLst>
      <p:ext uri="{BB962C8B-B14F-4D97-AF65-F5344CB8AC3E}">
        <p14:creationId xmlns:p14="http://schemas.microsoft.com/office/powerpoint/2010/main" val="364547640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list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Required imminent action:</a:t>
            </a:r>
            <a:r>
              <a:rPr lang="el-GR" dirty="0" smtClean="0"/>
              <a:t> </a:t>
            </a:r>
            <a:endParaRPr lang="en-US" dirty="0" smtClean="0"/>
          </a:p>
          <a:p>
            <a:pPr lvl="1"/>
            <a:r>
              <a:rPr lang="en-US" dirty="0" smtClean="0"/>
              <a:t>Estimate </a:t>
            </a:r>
            <a:r>
              <a:rPr lang="en-US" i="1" dirty="0" smtClean="0"/>
              <a:t>K</a:t>
            </a:r>
            <a:r>
              <a:rPr lang="en-US" dirty="0"/>
              <a:t> </a:t>
            </a:r>
            <a:r>
              <a:rPr lang="en-US" dirty="0" smtClean="0"/>
              <a:t>for </a:t>
            </a:r>
            <a:r>
              <a:rPr lang="en-US" dirty="0" err="1" smtClean="0"/>
              <a:t>Pcawg</a:t>
            </a:r>
            <a:r>
              <a:rPr lang="en-US" dirty="0" smtClean="0"/>
              <a:t> </a:t>
            </a:r>
            <a:r>
              <a:rPr lang="en-US" dirty="0" err="1" smtClean="0"/>
              <a:t>subclones</a:t>
            </a:r>
            <a:r>
              <a:rPr lang="en-US" dirty="0" smtClean="0"/>
              <a:t> (</a:t>
            </a:r>
            <a:r>
              <a:rPr lang="en-US" i="1" dirty="0" smtClean="0"/>
              <a:t>in progress</a:t>
            </a:r>
            <a:r>
              <a:rPr lang="en-US" dirty="0" smtClean="0"/>
              <a:t>)</a:t>
            </a:r>
          </a:p>
          <a:p>
            <a:pPr lvl="1"/>
            <a:r>
              <a:rPr lang="en-US" dirty="0" smtClean="0"/>
              <a:t>Identify fitness mutations within range</a:t>
            </a:r>
          </a:p>
          <a:p>
            <a:pPr lvl="1"/>
            <a:r>
              <a:rPr lang="en-US" dirty="0" smtClean="0"/>
              <a:t>Identify factors that influence Critical expressional landscapes (PPI, TFs, Pho, Regulatory networks, </a:t>
            </a:r>
            <a:r>
              <a:rPr lang="en-US" i="1" dirty="0" smtClean="0"/>
              <a:t>In progress)</a:t>
            </a:r>
            <a:endParaRPr lang="en-US" dirty="0" smtClean="0"/>
          </a:p>
          <a:p>
            <a:pPr lvl="1"/>
            <a:r>
              <a:rPr lang="en-US" dirty="0" smtClean="0"/>
              <a:t>Potentially associate fitness effects with clinical data</a:t>
            </a:r>
          </a:p>
          <a:p>
            <a:r>
              <a:rPr lang="en-US" dirty="0" smtClean="0"/>
              <a:t>Near action:</a:t>
            </a:r>
          </a:p>
          <a:p>
            <a:pPr lvl="1"/>
            <a:r>
              <a:rPr lang="en-US" dirty="0" smtClean="0"/>
              <a:t>Use Integrative approach (Mutation –region/impact-, Signature change, network impact) to re(de)fine fitness mutations</a:t>
            </a:r>
          </a:p>
          <a:p>
            <a:pPr lvl="1"/>
            <a:r>
              <a:rPr lang="en-US" dirty="0" smtClean="0"/>
              <a:t>Include and compare more models (linear, exponential, logistic)</a:t>
            </a:r>
          </a:p>
          <a:p>
            <a:r>
              <a:rPr lang="en-US" dirty="0" smtClean="0"/>
              <a:t>Ultimate action </a:t>
            </a:r>
          </a:p>
          <a:p>
            <a:pPr lvl="1"/>
            <a:r>
              <a:rPr lang="en-US" dirty="0" smtClean="0"/>
              <a:t>Model the coevolution between tumor progression and immune system</a:t>
            </a:r>
          </a:p>
          <a:p>
            <a:endParaRPr lang="en-US" dirty="0"/>
          </a:p>
        </p:txBody>
      </p:sp>
      <p:sp>
        <p:nvSpPr>
          <p:cNvPr id="4" name="Slide Number Placeholder 3"/>
          <p:cNvSpPr>
            <a:spLocks noGrp="1"/>
          </p:cNvSpPr>
          <p:nvPr>
            <p:ph type="sldNum" sz="quarter" idx="12"/>
          </p:nvPr>
        </p:nvSpPr>
        <p:spPr/>
        <p:txBody>
          <a:bodyPr/>
          <a:lstStyle/>
          <a:p>
            <a:fld id="{8728BCF4-66A3-2B40-8B96-528E416EE623}" type="slidenum">
              <a:rPr lang="en-US" smtClean="0"/>
              <a:t>46</a:t>
            </a:fld>
            <a:endParaRPr lang="en-US"/>
          </a:p>
        </p:txBody>
      </p:sp>
    </p:spTree>
    <p:extLst>
      <p:ext uri="{BB962C8B-B14F-4D97-AF65-F5344CB8AC3E}">
        <p14:creationId xmlns:p14="http://schemas.microsoft.com/office/powerpoint/2010/main" val="3262621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09729" y="3639725"/>
            <a:ext cx="4843471" cy="1695215"/>
          </a:xfrm>
          <a:prstGeom prst="rect">
            <a:avLst/>
          </a:prstGeom>
        </p:spPr>
      </p:pic>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972727"/>
            <a:ext cx="8229600" cy="2039525"/>
          </a:xfrm>
        </p:spPr>
        <p:txBody>
          <a:bodyPr>
            <a:normAutofit fontScale="92500" lnSpcReduction="10000"/>
          </a:bodyPr>
          <a:lstStyle/>
          <a:p>
            <a:r>
              <a:rPr lang="en-US" dirty="0" smtClean="0"/>
              <a:t>Mark</a:t>
            </a:r>
          </a:p>
          <a:p>
            <a:r>
              <a:rPr lang="en-US" dirty="0" smtClean="0"/>
              <a:t>Will</a:t>
            </a:r>
          </a:p>
          <a:p>
            <a:r>
              <a:rPr lang="en-US" dirty="0" smtClean="0"/>
              <a:t>The </a:t>
            </a:r>
            <a:r>
              <a:rPr lang="en-US" dirty="0" smtClean="0"/>
              <a:t>Variation team</a:t>
            </a:r>
          </a:p>
          <a:p>
            <a:r>
              <a:rPr lang="en-US" dirty="0" smtClean="0"/>
              <a:t>Joel and Jing</a:t>
            </a:r>
            <a:endParaRPr lang="en-US" dirty="0"/>
          </a:p>
        </p:txBody>
      </p:sp>
      <p:sp>
        <p:nvSpPr>
          <p:cNvPr id="4" name="Slide Number Placeholder 3"/>
          <p:cNvSpPr>
            <a:spLocks noGrp="1"/>
          </p:cNvSpPr>
          <p:nvPr>
            <p:ph type="sldNum" sz="quarter" idx="12"/>
          </p:nvPr>
        </p:nvSpPr>
        <p:spPr/>
        <p:txBody>
          <a:bodyPr/>
          <a:lstStyle/>
          <a:p>
            <a:fld id="{8728BCF4-66A3-2B40-8B96-528E416EE623}" type="slidenum">
              <a:rPr lang="en-US" smtClean="0"/>
              <a:t>47</a:t>
            </a:fld>
            <a:endParaRPr lang="en-US"/>
          </a:p>
        </p:txBody>
      </p:sp>
      <p:pic>
        <p:nvPicPr>
          <p:cNvPr id="5" name="Picture 4"/>
          <p:cNvPicPr>
            <a:picLocks noChangeAspect="1"/>
          </p:cNvPicPr>
          <p:nvPr/>
        </p:nvPicPr>
        <p:blipFill>
          <a:blip r:embed="rId3"/>
          <a:stretch>
            <a:fillRect/>
          </a:stretch>
        </p:blipFill>
        <p:spPr>
          <a:xfrm>
            <a:off x="6096000" y="913460"/>
            <a:ext cx="2266244" cy="3015257"/>
          </a:xfrm>
          <a:prstGeom prst="rect">
            <a:avLst/>
          </a:prstGeom>
        </p:spPr>
      </p:pic>
      <p:pic>
        <p:nvPicPr>
          <p:cNvPr id="6" name="Picture 5"/>
          <p:cNvPicPr>
            <a:picLocks noChangeAspect="1"/>
          </p:cNvPicPr>
          <p:nvPr/>
        </p:nvPicPr>
        <p:blipFill>
          <a:blip r:embed="rId4"/>
          <a:stretch>
            <a:fillRect/>
          </a:stretch>
        </p:blipFill>
        <p:spPr>
          <a:xfrm>
            <a:off x="457201" y="4402666"/>
            <a:ext cx="1953683" cy="1953683"/>
          </a:xfrm>
          <a:prstGeom prst="rect">
            <a:avLst/>
          </a:prstGeom>
        </p:spPr>
      </p:pic>
      <p:pic>
        <p:nvPicPr>
          <p:cNvPr id="7" name="Picture 6"/>
          <p:cNvPicPr>
            <a:picLocks noChangeAspect="1"/>
          </p:cNvPicPr>
          <p:nvPr/>
        </p:nvPicPr>
        <p:blipFill>
          <a:blip r:embed="rId5"/>
          <a:stretch>
            <a:fillRect/>
          </a:stretch>
        </p:blipFill>
        <p:spPr>
          <a:xfrm>
            <a:off x="6035793" y="4289778"/>
            <a:ext cx="2756370" cy="2067278"/>
          </a:xfrm>
          <a:prstGeom prst="rect">
            <a:avLst/>
          </a:prstGeom>
        </p:spPr>
      </p:pic>
    </p:spTree>
    <p:extLst>
      <p:ext uri="{BB962C8B-B14F-4D97-AF65-F5344CB8AC3E}">
        <p14:creationId xmlns:p14="http://schemas.microsoft.com/office/powerpoint/2010/main" val="58530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273749"/>
            <a:ext cx="8966286" cy="1699060"/>
          </a:xfrm>
        </p:spPr>
        <p:txBody>
          <a:bodyPr>
            <a:normAutofit fontScale="90000"/>
          </a:bodyPr>
          <a:lstStyle/>
          <a:p>
            <a:r>
              <a:rPr lang="en-US" dirty="0" smtClean="0"/>
              <a:t>Evaluation of Gene expression profiles with regards to somatic evolution </a:t>
            </a:r>
            <a:br>
              <a:rPr lang="en-US" dirty="0" smtClean="0"/>
            </a:br>
            <a:endParaRPr lang="en-US" dirty="0"/>
          </a:p>
        </p:txBody>
      </p:sp>
    </p:spTree>
    <p:extLst>
      <p:ext uri="{BB962C8B-B14F-4D97-AF65-F5344CB8AC3E}">
        <p14:creationId xmlns:p14="http://schemas.microsoft.com/office/powerpoint/2010/main" val="28227978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Pipeline - Methodology </a:t>
            </a:r>
            <a:endParaRPr lang="en-US" dirty="0"/>
          </a:p>
        </p:txBody>
      </p:sp>
      <p:sp>
        <p:nvSpPr>
          <p:cNvPr id="3" name="Content Placeholder 2"/>
          <p:cNvSpPr>
            <a:spLocks noGrp="1"/>
          </p:cNvSpPr>
          <p:nvPr>
            <p:ph idx="1"/>
          </p:nvPr>
        </p:nvSpPr>
        <p:spPr>
          <a:xfrm>
            <a:off x="457200" y="1926038"/>
            <a:ext cx="8229600" cy="4187025"/>
          </a:xfrm>
        </p:spPr>
        <p:txBody>
          <a:bodyPr>
            <a:normAutofit fontScale="92500" lnSpcReduction="10000"/>
          </a:bodyPr>
          <a:lstStyle/>
          <a:p>
            <a:r>
              <a:rPr lang="en-US" sz="2000" dirty="0" err="1" smtClean="0"/>
              <a:t>Quantile</a:t>
            </a:r>
            <a:r>
              <a:rPr lang="en-US" sz="2000" dirty="0" smtClean="0"/>
              <a:t> normalization across patients</a:t>
            </a:r>
          </a:p>
          <a:p>
            <a:endParaRPr lang="en-US" sz="2000" dirty="0" smtClean="0"/>
          </a:p>
          <a:p>
            <a:r>
              <a:rPr lang="en-US" sz="2000" dirty="0" smtClean="0"/>
              <a:t>Regress each gene (and each cancer separately) to identify correlation between gene expression and clinical information</a:t>
            </a:r>
          </a:p>
          <a:p>
            <a:endParaRPr lang="en-US" sz="2000" dirty="0" smtClean="0"/>
          </a:p>
          <a:p>
            <a:r>
              <a:rPr lang="en-US" sz="2000" dirty="0" smtClean="0"/>
              <a:t>Select top X (x=1000) genes or genes with R</a:t>
            </a:r>
            <a:r>
              <a:rPr lang="en-US" sz="2000" baseline="30000" dirty="0" smtClean="0"/>
              <a:t>2</a:t>
            </a:r>
            <a:r>
              <a:rPr lang="en-US" sz="2000" dirty="0" smtClean="0"/>
              <a:t> &gt; Y (y=0.5)</a:t>
            </a:r>
          </a:p>
          <a:p>
            <a:endParaRPr lang="en-US" sz="2000" dirty="0"/>
          </a:p>
          <a:p>
            <a:r>
              <a:rPr lang="en-US" sz="2000" dirty="0" smtClean="0"/>
              <a:t>Test for critical profile </a:t>
            </a:r>
            <a:r>
              <a:rPr lang="en-US" sz="2000" dirty="0" smtClean="0"/>
              <a:t>convergence</a:t>
            </a:r>
            <a:endParaRPr lang="en-US" sz="2000" dirty="0" smtClean="0"/>
          </a:p>
          <a:p>
            <a:endParaRPr lang="en-US" sz="2000" dirty="0" smtClean="0"/>
          </a:p>
          <a:p>
            <a:r>
              <a:rPr lang="en-US" sz="2000" dirty="0" smtClean="0"/>
              <a:t>Scale and center for PCA</a:t>
            </a:r>
          </a:p>
          <a:p>
            <a:endParaRPr lang="en-US" sz="2000" dirty="0" smtClean="0"/>
          </a:p>
          <a:p>
            <a:r>
              <a:rPr lang="en-US" sz="2000" dirty="0" smtClean="0"/>
              <a:t>Perform Principal Component Regression with cross validation </a:t>
            </a:r>
          </a:p>
          <a:p>
            <a:pPr lvl="1"/>
            <a:r>
              <a:rPr lang="en-US" sz="2000" dirty="0" smtClean="0"/>
              <a:t>to identify whether critical landscapes converge </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CD230269-B4EA-164A-9439-A745064CE968}" type="slidenum">
              <a:rPr lang="en-US" smtClean="0"/>
              <a:t>6</a:t>
            </a:fld>
            <a:endParaRPr lang="en-US"/>
          </a:p>
        </p:txBody>
      </p:sp>
    </p:spTree>
    <p:extLst>
      <p:ext uri="{BB962C8B-B14F-4D97-AF65-F5344CB8AC3E}">
        <p14:creationId xmlns:p14="http://schemas.microsoft.com/office/powerpoint/2010/main" val="52337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Gene function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85110144"/>
              </p:ext>
            </p:extLst>
          </p:nvPr>
        </p:nvGraphicFramePr>
        <p:xfrm>
          <a:off x="457199" y="1517649"/>
          <a:ext cx="7940675" cy="5085411"/>
        </p:xfrm>
        <a:graphic>
          <a:graphicData uri="http://schemas.openxmlformats.org/presentationml/2006/ole">
            <mc:AlternateContent xmlns:mc="http://schemas.openxmlformats.org/markup-compatibility/2006">
              <mc:Choice xmlns:v="urn:schemas-microsoft-com:vml" Requires="v">
                <p:oleObj spid="_x0000_s5139" name="Worksheet" r:id="rId3" imgW="5969000" imgH="3822700" progId="Excel.Sheet.12">
                  <p:embed/>
                </p:oleObj>
              </mc:Choice>
              <mc:Fallback>
                <p:oleObj name="Worksheet" r:id="rId3" imgW="5969000" imgH="3822700" progId="Excel.Sheet.12">
                  <p:embed/>
                  <p:pic>
                    <p:nvPicPr>
                      <p:cNvPr id="0" name=""/>
                      <p:cNvPicPr/>
                      <p:nvPr/>
                    </p:nvPicPr>
                    <p:blipFill>
                      <a:blip r:embed="rId4"/>
                      <a:stretch>
                        <a:fillRect/>
                      </a:stretch>
                    </p:blipFill>
                    <p:spPr>
                      <a:xfrm>
                        <a:off x="457199" y="1517649"/>
                        <a:ext cx="7940675" cy="5085411"/>
                      </a:xfrm>
                      <a:prstGeom prst="rect">
                        <a:avLst/>
                      </a:prstGeom>
                    </p:spPr>
                  </p:pic>
                </p:oleObj>
              </mc:Fallback>
            </mc:AlternateContent>
          </a:graphicData>
        </a:graphic>
      </p:graphicFrame>
    </p:spTree>
    <p:extLst>
      <p:ext uri="{BB962C8B-B14F-4D97-AF65-F5344CB8AC3E}">
        <p14:creationId xmlns:p14="http://schemas.microsoft.com/office/powerpoint/2010/main" val="258746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07" y="274638"/>
            <a:ext cx="8416793" cy="1143000"/>
          </a:xfrm>
        </p:spPr>
        <p:txBody>
          <a:bodyPr>
            <a:normAutofit fontScale="90000"/>
          </a:bodyPr>
          <a:lstStyle/>
          <a:p>
            <a:r>
              <a:rPr lang="en-US" dirty="0" smtClean="0"/>
              <a:t>Previously on Breast Cancer from TCGA</a:t>
            </a:r>
            <a:endParaRPr lang="en-US" dirty="0"/>
          </a:p>
        </p:txBody>
      </p:sp>
      <p:sp>
        <p:nvSpPr>
          <p:cNvPr id="4" name="Slide Number Placeholder 3"/>
          <p:cNvSpPr>
            <a:spLocks noGrp="1"/>
          </p:cNvSpPr>
          <p:nvPr>
            <p:ph type="sldNum" sz="quarter" idx="12"/>
          </p:nvPr>
        </p:nvSpPr>
        <p:spPr/>
        <p:txBody>
          <a:bodyPr/>
          <a:lstStyle/>
          <a:p>
            <a:fld id="{CD230269-B4EA-164A-9439-A745064CE968}" type="slidenum">
              <a:rPr lang="en-US" smtClean="0"/>
              <a:t>8</a:t>
            </a:fld>
            <a:endParaRPr lang="en-US"/>
          </a:p>
        </p:txBody>
      </p:sp>
      <p:pic>
        <p:nvPicPr>
          <p:cNvPr id="6" name="Picture 5"/>
          <p:cNvPicPr>
            <a:picLocks noChangeAspect="1"/>
          </p:cNvPicPr>
          <p:nvPr/>
        </p:nvPicPr>
        <p:blipFill>
          <a:blip r:embed="rId2"/>
          <a:stretch>
            <a:fillRect/>
          </a:stretch>
        </p:blipFill>
        <p:spPr>
          <a:xfrm>
            <a:off x="1037166" y="1646210"/>
            <a:ext cx="7048500" cy="4512016"/>
          </a:xfrm>
          <a:prstGeom prst="rect">
            <a:avLst/>
          </a:prstGeom>
        </p:spPr>
      </p:pic>
      <p:sp>
        <p:nvSpPr>
          <p:cNvPr id="3" name="TextBox 2"/>
          <p:cNvSpPr txBox="1"/>
          <p:nvPr/>
        </p:nvSpPr>
        <p:spPr>
          <a:xfrm>
            <a:off x="4420121" y="6352143"/>
            <a:ext cx="1990054" cy="369332"/>
          </a:xfrm>
          <a:prstGeom prst="rect">
            <a:avLst/>
          </a:prstGeom>
          <a:noFill/>
        </p:spPr>
        <p:txBody>
          <a:bodyPr wrap="square" rtlCol="0">
            <a:spAutoFit/>
          </a:bodyPr>
          <a:lstStyle/>
          <a:p>
            <a:r>
              <a:rPr lang="en-US" dirty="0" smtClean="0"/>
              <a:t>Prediction of </a:t>
            </a:r>
            <a:r>
              <a:rPr lang="en-US" dirty="0" err="1" smtClean="0"/>
              <a:t>DtD</a:t>
            </a:r>
            <a:endParaRPr lang="en-US" dirty="0"/>
          </a:p>
        </p:txBody>
      </p:sp>
    </p:spTree>
    <p:extLst>
      <p:ext uri="{BB962C8B-B14F-4D97-AF65-F5344CB8AC3E}">
        <p14:creationId xmlns:p14="http://schemas.microsoft.com/office/powerpoint/2010/main" val="318273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 on Breast Cancer</a:t>
            </a:r>
            <a:endParaRPr lang="en-US" dirty="0"/>
          </a:p>
        </p:txBody>
      </p:sp>
      <p:sp>
        <p:nvSpPr>
          <p:cNvPr id="4" name="Slide Number Placeholder 3"/>
          <p:cNvSpPr>
            <a:spLocks noGrp="1"/>
          </p:cNvSpPr>
          <p:nvPr>
            <p:ph type="sldNum" sz="quarter" idx="12"/>
          </p:nvPr>
        </p:nvSpPr>
        <p:spPr/>
        <p:txBody>
          <a:bodyPr/>
          <a:lstStyle/>
          <a:p>
            <a:fld id="{CD230269-B4EA-164A-9439-A745064CE968}" type="slidenum">
              <a:rPr lang="en-US" smtClean="0"/>
              <a:t>9</a:t>
            </a:fld>
            <a:endParaRPr lang="en-US"/>
          </a:p>
        </p:txBody>
      </p:sp>
      <p:pic>
        <p:nvPicPr>
          <p:cNvPr id="3" name="Picture 2"/>
          <p:cNvPicPr>
            <a:picLocks noChangeAspect="1"/>
          </p:cNvPicPr>
          <p:nvPr/>
        </p:nvPicPr>
        <p:blipFill>
          <a:blip r:embed="rId2"/>
          <a:stretch>
            <a:fillRect/>
          </a:stretch>
        </p:blipFill>
        <p:spPr>
          <a:xfrm>
            <a:off x="0" y="508000"/>
            <a:ext cx="9144000" cy="5826177"/>
          </a:xfrm>
          <a:prstGeom prst="rect">
            <a:avLst/>
          </a:prstGeom>
        </p:spPr>
      </p:pic>
    </p:spTree>
    <p:extLst>
      <p:ext uri="{BB962C8B-B14F-4D97-AF65-F5344CB8AC3E}">
        <p14:creationId xmlns:p14="http://schemas.microsoft.com/office/powerpoint/2010/main" val="55436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2178</TotalTime>
  <Words>1608</Words>
  <Application>Microsoft Macintosh PowerPoint</Application>
  <PresentationFormat>On-screen Show (4:3)</PresentationFormat>
  <Paragraphs>248</Paragraphs>
  <Slides>47</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Worksheet</vt:lpstr>
      <vt:lpstr>Document</vt:lpstr>
      <vt:lpstr>Tumor evolution as integrative systems Biology: Understanding Tumor Progression, Aggressiveness and Fitness</vt:lpstr>
      <vt:lpstr>Tumor Evolution with Subclones</vt:lpstr>
      <vt:lpstr>Tumor Evolution with Subclones</vt:lpstr>
      <vt:lpstr>Tumor evolution as  as integrative systems Biology: Questions that I am interested</vt:lpstr>
      <vt:lpstr>Evaluation of Gene expression profiles with regards to somatic evolution  </vt:lpstr>
      <vt:lpstr>Pipeline - Methodology </vt:lpstr>
      <vt:lpstr>Individual Gene function</vt:lpstr>
      <vt:lpstr>Previously on Breast Cancer from TCGA</vt:lpstr>
      <vt:lpstr>Previously on Breast Cancer</vt:lpstr>
      <vt:lpstr>PowerPoint Presentation</vt:lpstr>
      <vt:lpstr>Converging expressional profiles in  PCAWG</vt:lpstr>
      <vt:lpstr>Converging expressional profiles</vt:lpstr>
      <vt:lpstr>For different number of Genes</vt:lpstr>
      <vt:lpstr>Same for meta-cohort: Some have higher predictability</vt:lpstr>
      <vt:lpstr>Frequency variations in E miner</vt:lpstr>
      <vt:lpstr>Are cancer mutations born equal?</vt:lpstr>
      <vt:lpstr>We are very confident that driver genes get higher variant allele frequency</vt:lpstr>
      <vt:lpstr>Magic Bins Pipeline</vt:lpstr>
      <vt:lpstr>Magic Bins</vt:lpstr>
      <vt:lpstr>LOF mutations are enriched in early subclones and bins with higher frequency mutations</vt:lpstr>
      <vt:lpstr>Average number of LOF mutations in early vs late Subclones</vt:lpstr>
      <vt:lpstr>PowerPoint Presentation</vt:lpstr>
      <vt:lpstr>Subclonal Functional Enrichment</vt:lpstr>
      <vt:lpstr>PowerPoint Presentation</vt:lpstr>
      <vt:lpstr>Signature Changes</vt:lpstr>
      <vt:lpstr>Part I: Signatures between groups</vt:lpstr>
      <vt:lpstr>Signature probabilities</vt:lpstr>
      <vt:lpstr>Solving a regression problem with constraints</vt:lpstr>
      <vt:lpstr>With package QuadProg in R</vt:lpstr>
      <vt:lpstr>Basically compare any two groups of mutations A vs B</vt:lpstr>
      <vt:lpstr>PowerPoint Presentation</vt:lpstr>
      <vt:lpstr>Pancancer Subclonal Signature comparison </vt:lpstr>
      <vt:lpstr>Subclonal Signature comparison Across Cancer types  </vt:lpstr>
      <vt:lpstr>Mutational impact on r (P. correlation) and δE  Patient: 1f8d8720-30ca-4057-90f7-a34b8383eafe  </vt:lpstr>
      <vt:lpstr>Clonal Fitness</vt:lpstr>
      <vt:lpstr>Calling Subclones</vt:lpstr>
      <vt:lpstr>PowerPoint Presentation</vt:lpstr>
      <vt:lpstr>Green mutations with lower Freq</vt:lpstr>
      <vt:lpstr>T=t1+t2, t1 the moment of driver mutation</vt:lpstr>
      <vt:lpstr>Hitchhiked mutations with higher Freq</vt:lpstr>
      <vt:lpstr>Calling Subclones</vt:lpstr>
      <vt:lpstr>Sampling ‘r’ from hitchhiking freqs</vt:lpstr>
      <vt:lpstr>Identifying the fitness mutation</vt:lpstr>
      <vt:lpstr>Different ways of estimating fitness effect k</vt:lpstr>
      <vt:lpstr>Estimating K from simulations</vt:lpstr>
      <vt:lpstr>To do list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Tumor Progression and Tumor fitness</dc:title>
  <dc:creator>Leonidas Salichos</dc:creator>
  <cp:lastModifiedBy>Leonidas Salichos</cp:lastModifiedBy>
  <cp:revision>33</cp:revision>
  <dcterms:created xsi:type="dcterms:W3CDTF">2017-01-23T23:05:04Z</dcterms:created>
  <dcterms:modified xsi:type="dcterms:W3CDTF">2017-01-25T11:25:40Z</dcterms:modified>
</cp:coreProperties>
</file>