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815C-C975-B248-A363-D90DE6241D35}" type="datetimeFigureOut">
              <a:rPr lang="en-US" smtClean="0"/>
              <a:t>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818-0391-594E-A165-E0E4884A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9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815C-C975-B248-A363-D90DE6241D35}" type="datetimeFigureOut">
              <a:rPr lang="en-US" smtClean="0"/>
              <a:t>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818-0391-594E-A165-E0E4884A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0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815C-C975-B248-A363-D90DE6241D35}" type="datetimeFigureOut">
              <a:rPr lang="en-US" smtClean="0"/>
              <a:t>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818-0391-594E-A165-E0E4884A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424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815C-C975-B248-A363-D90DE6241D35}" type="datetimeFigureOut">
              <a:rPr lang="en-US" smtClean="0"/>
              <a:t>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818-0391-594E-A165-E0E4884A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28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815C-C975-B248-A363-D90DE6241D35}" type="datetimeFigureOut">
              <a:rPr lang="en-US" smtClean="0"/>
              <a:t>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818-0391-594E-A165-E0E4884A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8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815C-C975-B248-A363-D90DE6241D35}" type="datetimeFigureOut">
              <a:rPr lang="en-US" smtClean="0"/>
              <a:t>1/24/17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818-0391-594E-A165-E0E4884A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2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815C-C975-B248-A363-D90DE6241D35}" type="datetimeFigureOut">
              <a:rPr lang="en-US" smtClean="0"/>
              <a:t>1/24/17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818-0391-594E-A165-E0E4884A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6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815C-C975-B248-A363-D90DE6241D35}" type="datetimeFigureOut">
              <a:rPr lang="en-US" smtClean="0"/>
              <a:t>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818-0391-594E-A165-E0E4884A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89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815C-C975-B248-A363-D90DE6241D35}" type="datetimeFigureOut">
              <a:rPr lang="en-US" smtClean="0"/>
              <a:t>1/24/17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818-0391-594E-A165-E0E4884A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30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815C-C975-B248-A363-D90DE6241D35}" type="datetimeFigureOut">
              <a:rPr lang="en-US" smtClean="0"/>
              <a:t>1/24/17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818-0391-594E-A165-E0E4884A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815C-C975-B248-A363-D90DE6241D35}" type="datetimeFigureOut">
              <a:rPr lang="en-US" smtClean="0"/>
              <a:t>1/24/17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7818-0391-594E-A165-E0E4884A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12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1815C-C975-B248-A363-D90DE6241D35}" type="datetimeFigureOut">
              <a:rPr lang="en-US" smtClean="0"/>
              <a:t>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37818-0391-594E-A165-E0E4884A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7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1.emf"/><Relationship Id="rId6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Reads from GM12878 RNA-</a:t>
            </a:r>
            <a:r>
              <a:rPr lang="en-US" dirty="0" err="1" smtClean="0"/>
              <a:t>Seq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9169"/>
            <a:ext cx="8229600" cy="4525963"/>
          </a:xfrm>
        </p:spPr>
        <p:txBody>
          <a:bodyPr/>
          <a:lstStyle/>
          <a:p>
            <a:r>
              <a:rPr lang="en-US" dirty="0" smtClean="0"/>
              <a:t>Total of </a:t>
            </a:r>
            <a:r>
              <a:rPr lang="is-IS" dirty="0" smtClean="0"/>
              <a:t>1,239,997 SNVs are called</a:t>
            </a:r>
          </a:p>
          <a:p>
            <a:r>
              <a:rPr lang="is-IS" dirty="0" smtClean="0"/>
              <a:t>No quality control or False Discovery performed</a:t>
            </a:r>
          </a:p>
          <a:p>
            <a:r>
              <a:rPr lang="is-IS" dirty="0" smtClean="0"/>
              <a:t>No imputation yet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15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ist-matched-allVar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688" y="221750"/>
            <a:ext cx="4830643" cy="625142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09111" y="221750"/>
            <a:ext cx="4744306" cy="4196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Matched SNVs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70506" y="1514311"/>
            <a:ext cx="3063421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Population Statistics:</a:t>
            </a:r>
          </a:p>
          <a:p>
            <a:endParaRPr lang="en-US" dirty="0" smtClean="0"/>
          </a:p>
          <a:p>
            <a:r>
              <a:rPr lang="en-US" dirty="0" smtClean="0"/>
              <a:t>Mean matched SNVs= 202,300</a:t>
            </a:r>
          </a:p>
          <a:p>
            <a:r>
              <a:rPr lang="en-US" dirty="0" smtClean="0"/>
              <a:t>Max = 465,339</a:t>
            </a:r>
          </a:p>
          <a:p>
            <a:r>
              <a:rPr lang="en-US" dirty="0" smtClean="0"/>
              <a:t>Second rank = </a:t>
            </a:r>
            <a:r>
              <a:rPr lang="is-IS" dirty="0" smtClean="0"/>
              <a:t>225,376</a:t>
            </a:r>
            <a:endParaRPr lang="en-US" dirty="0" smtClean="0"/>
          </a:p>
          <a:p>
            <a:r>
              <a:rPr lang="en-US" dirty="0" smtClean="0"/>
              <a:t>NA12878 = 465,339</a:t>
            </a:r>
          </a:p>
        </p:txBody>
      </p:sp>
    </p:spTree>
    <p:extLst>
      <p:ext uri="{BB962C8B-B14F-4D97-AF65-F5344CB8AC3E}">
        <p14:creationId xmlns:p14="http://schemas.microsoft.com/office/powerpoint/2010/main" val="367917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ist-matched-indel-ALL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453" y="2528206"/>
            <a:ext cx="3363330" cy="4352544"/>
          </a:xfrm>
          <a:prstGeom prst="rect">
            <a:avLst/>
          </a:prstGeom>
        </p:spPr>
      </p:pic>
      <p:pic>
        <p:nvPicPr>
          <p:cNvPr id="10" name="Picture 9" descr="Hist-snp-ALL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0228"/>
            <a:ext cx="3359642" cy="4347772"/>
          </a:xfrm>
          <a:prstGeom prst="rect">
            <a:avLst/>
          </a:prstGeom>
        </p:spPr>
      </p:pic>
      <p:pic>
        <p:nvPicPr>
          <p:cNvPr id="4" name="Picture 3" descr="Hist-matched-allVar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932" y="115449"/>
            <a:ext cx="3823096" cy="207440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76709" y="25655"/>
            <a:ext cx="2719786" cy="2528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SNVs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2"/>
          </p:cNvCxnSpPr>
          <p:nvPr/>
        </p:nvCxnSpPr>
        <p:spPr>
          <a:xfrm flipH="1">
            <a:off x="1937207" y="2189854"/>
            <a:ext cx="2758273" cy="7220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2"/>
          </p:cNvCxnSpPr>
          <p:nvPr/>
        </p:nvCxnSpPr>
        <p:spPr>
          <a:xfrm>
            <a:off x="4695480" y="2189854"/>
            <a:ext cx="2758275" cy="7220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51993" y="2510228"/>
            <a:ext cx="1334235" cy="2528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SNPs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607028" y="2528206"/>
            <a:ext cx="1334235" cy="2528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indels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391164" y="3169082"/>
            <a:ext cx="2573861" cy="14927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/>
              <a:t>Population Statistics:</a:t>
            </a:r>
          </a:p>
          <a:p>
            <a:endParaRPr lang="en-US" sz="1500" dirty="0" smtClean="0"/>
          </a:p>
          <a:p>
            <a:r>
              <a:rPr lang="en-US" sz="1500" dirty="0" smtClean="0"/>
              <a:t>Mean matched SNPs= </a:t>
            </a:r>
            <a:r>
              <a:rPr lang="is-IS" sz="1500" dirty="0" smtClean="0"/>
              <a:t>184,300</a:t>
            </a:r>
          </a:p>
          <a:p>
            <a:r>
              <a:rPr lang="en-US" sz="1500" dirty="0" smtClean="0"/>
              <a:t>Max = </a:t>
            </a:r>
            <a:r>
              <a:rPr lang="is-IS" sz="1500" dirty="0" smtClean="0"/>
              <a:t>427,900</a:t>
            </a:r>
            <a:endParaRPr lang="en-US" sz="1500" dirty="0" smtClean="0"/>
          </a:p>
          <a:p>
            <a:r>
              <a:rPr lang="en-US" sz="1500" dirty="0" smtClean="0"/>
              <a:t>Second rank = </a:t>
            </a:r>
            <a:r>
              <a:rPr lang="is-IS" sz="1600" dirty="0" smtClean="0"/>
              <a:t>205,329</a:t>
            </a:r>
          </a:p>
          <a:p>
            <a:r>
              <a:rPr lang="en-US" sz="1500" dirty="0" smtClean="0"/>
              <a:t>NA12878 = 427,900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01762" y="3181022"/>
            <a:ext cx="2742238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Population Statistics:</a:t>
            </a:r>
          </a:p>
          <a:p>
            <a:endParaRPr lang="en-US" sz="1500" dirty="0" smtClean="0"/>
          </a:p>
          <a:p>
            <a:r>
              <a:rPr lang="en-US" sz="1500" dirty="0" smtClean="0"/>
              <a:t>Mean matched </a:t>
            </a:r>
            <a:r>
              <a:rPr lang="en-US" sz="1500" dirty="0" err="1" smtClean="0"/>
              <a:t>indels</a:t>
            </a:r>
            <a:r>
              <a:rPr lang="en-US" sz="1500" dirty="0" smtClean="0"/>
              <a:t>= </a:t>
            </a:r>
            <a:r>
              <a:rPr lang="is-IS" sz="1500" dirty="0" smtClean="0"/>
              <a:t>18,076</a:t>
            </a:r>
            <a:endParaRPr lang="en-US" sz="1500" dirty="0" smtClean="0"/>
          </a:p>
          <a:p>
            <a:r>
              <a:rPr lang="en-US" sz="1500" dirty="0" smtClean="0"/>
              <a:t>Max = </a:t>
            </a:r>
            <a:r>
              <a:rPr lang="is-IS" sz="1500" dirty="0" smtClean="0"/>
              <a:t>37,463</a:t>
            </a:r>
            <a:endParaRPr lang="en-US" sz="1500" dirty="0" smtClean="0"/>
          </a:p>
          <a:p>
            <a:r>
              <a:rPr lang="en-US" sz="1500" dirty="0" smtClean="0"/>
              <a:t>Second rank = </a:t>
            </a:r>
            <a:r>
              <a:rPr lang="is-IS" sz="1600" dirty="0" smtClean="0"/>
              <a:t>20,047</a:t>
            </a:r>
            <a:endParaRPr lang="en-US" sz="1500" dirty="0" smtClean="0"/>
          </a:p>
          <a:p>
            <a:r>
              <a:rPr lang="en-US" sz="1500" dirty="0" smtClean="0"/>
              <a:t>NA12878 = </a:t>
            </a:r>
            <a:r>
              <a:rPr lang="is-IS" sz="1500" dirty="0" smtClean="0"/>
              <a:t>37,463</a:t>
            </a:r>
            <a:endParaRPr lang="en-US" sz="1500" dirty="0" smtClean="0"/>
          </a:p>
        </p:txBody>
      </p:sp>
    </p:spTree>
    <p:extLst>
      <p:ext uri="{BB962C8B-B14F-4D97-AF65-F5344CB8AC3E}">
        <p14:creationId xmlns:p14="http://schemas.microsoft.com/office/powerpoint/2010/main" val="2357148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Hist-ins-ALL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49" y="3665539"/>
            <a:ext cx="2439259" cy="3156688"/>
          </a:xfrm>
          <a:prstGeom prst="rect">
            <a:avLst/>
          </a:prstGeom>
        </p:spPr>
      </p:pic>
      <p:pic>
        <p:nvPicPr>
          <p:cNvPr id="4" name="Picture 3" descr="Hist-matched-indel-ALL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019" y="885681"/>
            <a:ext cx="1822981" cy="2359152"/>
          </a:xfrm>
          <a:prstGeom prst="rect">
            <a:avLst/>
          </a:prstGeom>
        </p:spPr>
      </p:pic>
      <p:pic>
        <p:nvPicPr>
          <p:cNvPr id="5" name="Picture 4" descr="Hist-snp-ALL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49" y="1066421"/>
            <a:ext cx="1820140" cy="2355475"/>
          </a:xfrm>
          <a:prstGeom prst="rect">
            <a:avLst/>
          </a:prstGeom>
        </p:spPr>
      </p:pic>
      <p:pic>
        <p:nvPicPr>
          <p:cNvPr id="6" name="Picture 5" descr="Hist-matched-allVar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351" y="25655"/>
            <a:ext cx="3247386" cy="176202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476709" y="25655"/>
            <a:ext cx="2719786" cy="2528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SNVs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2192989" y="1787680"/>
            <a:ext cx="2785055" cy="2775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2"/>
          </p:cNvCxnSpPr>
          <p:nvPr/>
        </p:nvCxnSpPr>
        <p:spPr>
          <a:xfrm>
            <a:off x="4978044" y="1787680"/>
            <a:ext cx="2773876" cy="2775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011301" y="1128746"/>
            <a:ext cx="722843" cy="658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SNPs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51920" y="901892"/>
            <a:ext cx="1205945" cy="8641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indels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1734144" y="2604020"/>
            <a:ext cx="5586875" cy="14110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902100" y="2604020"/>
            <a:ext cx="418919" cy="10615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Hist-del-ALL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147" y="3665539"/>
            <a:ext cx="2444773" cy="316382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1131171" y="3751950"/>
            <a:ext cx="1205945" cy="8641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insertions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6066853" y="3751950"/>
            <a:ext cx="1205945" cy="8641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deletions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525177" y="4054192"/>
            <a:ext cx="2287386" cy="15234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/>
              <a:t>Population Statistics:</a:t>
            </a:r>
          </a:p>
          <a:p>
            <a:endParaRPr lang="en-US" sz="1500" dirty="0" smtClean="0"/>
          </a:p>
          <a:p>
            <a:r>
              <a:rPr lang="en-US" sz="1500" dirty="0" smtClean="0"/>
              <a:t>Mean matched </a:t>
            </a:r>
            <a:r>
              <a:rPr lang="en-US" sz="1500" dirty="0" err="1" smtClean="0"/>
              <a:t>inss</a:t>
            </a:r>
            <a:r>
              <a:rPr lang="en-US" sz="1500" dirty="0" smtClean="0"/>
              <a:t>= 9,141</a:t>
            </a:r>
          </a:p>
          <a:p>
            <a:r>
              <a:rPr lang="en-US" sz="1500" dirty="0" smtClean="0"/>
              <a:t>Max = </a:t>
            </a:r>
            <a:r>
              <a:rPr lang="is-IS" sz="1500" dirty="0" smtClean="0"/>
              <a:t>17,384</a:t>
            </a:r>
            <a:endParaRPr lang="en-US" sz="1500" dirty="0" smtClean="0"/>
          </a:p>
          <a:p>
            <a:r>
              <a:rPr lang="en-US" sz="1500" dirty="0" smtClean="0"/>
              <a:t>Second rank = </a:t>
            </a:r>
            <a:r>
              <a:rPr lang="fi-FI" sz="1600" dirty="0" smtClean="0"/>
              <a:t>9,979</a:t>
            </a:r>
            <a:endParaRPr lang="en-US" sz="1500" dirty="0" smtClean="0"/>
          </a:p>
          <a:p>
            <a:r>
              <a:rPr lang="en-US" sz="1500" dirty="0" smtClean="0"/>
              <a:t>NA12878 = 17,384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384004" y="4054192"/>
            <a:ext cx="2313454" cy="1554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/>
              <a:t>Population Statistics:</a:t>
            </a:r>
          </a:p>
          <a:p>
            <a:endParaRPr lang="en-US" sz="1500" dirty="0" smtClean="0"/>
          </a:p>
          <a:p>
            <a:r>
              <a:rPr lang="en-US" sz="1500" dirty="0" smtClean="0"/>
              <a:t>Mean matched </a:t>
            </a:r>
            <a:r>
              <a:rPr lang="en-US" sz="1500" dirty="0" err="1" smtClean="0"/>
              <a:t>dels</a:t>
            </a:r>
            <a:r>
              <a:rPr lang="en-US" sz="1500" dirty="0" smtClean="0"/>
              <a:t>= 8,</a:t>
            </a:r>
            <a:r>
              <a:rPr lang="is-IS" sz="1500" dirty="0" smtClean="0"/>
              <a:t>934</a:t>
            </a:r>
            <a:r>
              <a:rPr lang="en-US" sz="1500" dirty="0" smtClean="0"/>
              <a:t> </a:t>
            </a:r>
          </a:p>
          <a:p>
            <a:r>
              <a:rPr lang="en-US" sz="1500" dirty="0" smtClean="0"/>
              <a:t>Max = </a:t>
            </a:r>
            <a:r>
              <a:rPr lang="is-IS" sz="1600" dirty="0" smtClean="0"/>
              <a:t>20,079</a:t>
            </a:r>
            <a:endParaRPr lang="en-US" sz="1500" dirty="0" smtClean="0"/>
          </a:p>
          <a:p>
            <a:r>
              <a:rPr lang="en-US" sz="1500" dirty="0" smtClean="0"/>
              <a:t>Second rank = </a:t>
            </a:r>
            <a:r>
              <a:rPr lang="is-IS" sz="1600" dirty="0" smtClean="0"/>
              <a:t>10,099</a:t>
            </a:r>
          </a:p>
          <a:p>
            <a:r>
              <a:rPr lang="en-US" sz="1500" dirty="0" smtClean="0"/>
              <a:t>NA12878 = </a:t>
            </a:r>
            <a:r>
              <a:rPr lang="is-IS" sz="1600" dirty="0" smtClean="0"/>
              <a:t>20,079</a:t>
            </a:r>
            <a:endParaRPr lang="en-US" sz="1500" dirty="0" smtClean="0"/>
          </a:p>
        </p:txBody>
      </p:sp>
    </p:spTree>
    <p:extLst>
      <p:ext uri="{BB962C8B-B14F-4D97-AF65-F5344CB8AC3E}">
        <p14:creationId xmlns:p14="http://schemas.microsoft.com/office/powerpoint/2010/main" val="2292036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123</Words>
  <Application>Microsoft Macintosh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Reads from GM12878 RNA-Seq data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Reads from GM12878 RNA-Seq data</dc:title>
  <dc:creator>Gamze Gursoy</dc:creator>
  <cp:lastModifiedBy>Gamze Gursoy</cp:lastModifiedBy>
  <cp:revision>7</cp:revision>
  <dcterms:created xsi:type="dcterms:W3CDTF">2017-01-24T13:48:15Z</dcterms:created>
  <dcterms:modified xsi:type="dcterms:W3CDTF">2017-01-24T14:26:19Z</dcterms:modified>
</cp:coreProperties>
</file>